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4"/>
    <p:sldMasterId id="214748369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Caveat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IBM Plex Mono Light"/>
      <p:regular r:id="rId26"/>
      <p:bold r:id="rId27"/>
      <p:italic r:id="rId28"/>
      <p:boldItalic r:id="rId29"/>
    </p:embeddedFont>
    <p:embeddedFont>
      <p:font typeface="IBM Plex Mono ExtraLight"/>
      <p:regular r:id="rId30"/>
      <p:bold r:id="rId31"/>
      <p:italic r:id="rId32"/>
      <p:boldItalic r:id="rId33"/>
    </p:embeddedFont>
    <p:embeddedFont>
      <p:font typeface="IBM Plex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veat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Caveat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BMPlexMonoLight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IBMPlexMonoLight-italic.fntdata"/><Relationship Id="rId27" Type="http://schemas.openxmlformats.org/officeDocument/2006/relationships/font" Target="fonts/IBMPlexMonoLight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BMPlexMonoLigh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BMPlexMonoExtraLight-bold.fntdata"/><Relationship Id="rId30" Type="http://schemas.openxmlformats.org/officeDocument/2006/relationships/font" Target="fonts/IBMPlexMonoExtraLight-regular.fntdata"/><Relationship Id="rId11" Type="http://schemas.openxmlformats.org/officeDocument/2006/relationships/slide" Target="slides/slide5.xml"/><Relationship Id="rId33" Type="http://schemas.openxmlformats.org/officeDocument/2006/relationships/font" Target="fonts/IBMPlexMonoExtra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IBMPlexMonoExtraLight-italic.fntdata"/><Relationship Id="rId13" Type="http://schemas.openxmlformats.org/officeDocument/2006/relationships/slide" Target="slides/slide7.xml"/><Relationship Id="rId35" Type="http://schemas.openxmlformats.org/officeDocument/2006/relationships/font" Target="fonts/IBMPlexMono-bold.fntdata"/><Relationship Id="rId12" Type="http://schemas.openxmlformats.org/officeDocument/2006/relationships/slide" Target="slides/slide6.xml"/><Relationship Id="rId34" Type="http://schemas.openxmlformats.org/officeDocument/2006/relationships/font" Target="fonts/IBMPlexMono-regular.fntdata"/><Relationship Id="rId15" Type="http://schemas.openxmlformats.org/officeDocument/2006/relationships/slide" Target="slides/slide9.xml"/><Relationship Id="rId37" Type="http://schemas.openxmlformats.org/officeDocument/2006/relationships/font" Target="fonts/IBMPlexMono-boldItalic.fntdata"/><Relationship Id="rId14" Type="http://schemas.openxmlformats.org/officeDocument/2006/relationships/slide" Target="slides/slide8.xml"/><Relationship Id="rId36" Type="http://schemas.openxmlformats.org/officeDocument/2006/relationships/font" Target="fonts/IBMPlexMon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39f8982586b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39f8982586b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39fbf957f0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39fbf957f0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39fbf957f0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39fbf957f0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39fbf957f0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39fbf957f0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39fbf957f0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39fbf957f0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39fba95ef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39fba95ef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39fba95eff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39fba95eff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39fbf957f0f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39fbf957f0f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9f8982586b_0_1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9f8982586b_0_1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39f8982586b_0_1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39f8982586b_0_1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39fa363cb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39fa363cb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39fbf957f0f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39fbf957f0f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39fbf957f0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39fbf957f0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HEADER_1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/>
          <p:nvPr>
            <p:ph type="title"/>
          </p:nvPr>
        </p:nvSpPr>
        <p:spPr>
          <a:xfrm>
            <a:off x="250503" y="801575"/>
            <a:ext cx="86433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57" name="Google Shape;57;p15"/>
          <p:cNvSpPr txBox="1"/>
          <p:nvPr>
            <p:ph idx="1" type="subTitle"/>
          </p:nvPr>
        </p:nvSpPr>
        <p:spPr>
          <a:xfrm>
            <a:off x="1377400" y="2116150"/>
            <a:ext cx="63894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CUSTOM_1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/>
          <p:nvPr/>
        </p:nvSpPr>
        <p:spPr>
          <a:xfrm>
            <a:off x="4728675" y="544175"/>
            <a:ext cx="3732900" cy="4052700"/>
          </a:xfrm>
          <a:prstGeom prst="roundRect">
            <a:avLst>
              <a:gd fmla="val 2627" name="adj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16"/>
          <p:cNvSpPr txBox="1"/>
          <p:nvPr>
            <p:ph type="title"/>
          </p:nvPr>
        </p:nvSpPr>
        <p:spPr>
          <a:xfrm>
            <a:off x="243925" y="3881325"/>
            <a:ext cx="4484700" cy="8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5352125" y="1034150"/>
            <a:ext cx="2500200" cy="306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317500" lvl="0" marL="457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317500" lvl="1" marL="914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17500" lvl="2" marL="1371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17500" lvl="3" marL="1828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17500" lvl="4" marL="22860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17500" lvl="5" marL="2743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317500" lvl="6" marL="3200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317500" lvl="7" marL="3657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317500" lvl="8" marL="4114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idx="2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4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7"/>
          <p:cNvCxnSpPr/>
          <p:nvPr/>
        </p:nvCxnSpPr>
        <p:spPr>
          <a:xfrm rot="10800000">
            <a:off x="-3050" y="1902325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Google Shape;66;p17"/>
          <p:cNvSpPr/>
          <p:nvPr/>
        </p:nvSpPr>
        <p:spPr>
          <a:xfrm flipH="1">
            <a:off x="801715" y="1482825"/>
            <a:ext cx="30096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" name="Google Shape;67;p17"/>
          <p:cNvCxnSpPr/>
          <p:nvPr/>
        </p:nvCxnSpPr>
        <p:spPr>
          <a:xfrm rot="10800000">
            <a:off x="-2925" y="2533375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" name="Google Shape;68;p17"/>
          <p:cNvSpPr/>
          <p:nvPr/>
        </p:nvSpPr>
        <p:spPr>
          <a:xfrm flipH="1">
            <a:off x="801877" y="2113874"/>
            <a:ext cx="30096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9" name="Google Shape;69;p17"/>
          <p:cNvCxnSpPr/>
          <p:nvPr/>
        </p:nvCxnSpPr>
        <p:spPr>
          <a:xfrm rot="10800000">
            <a:off x="-2925" y="3164654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7"/>
          <p:cNvSpPr/>
          <p:nvPr/>
        </p:nvSpPr>
        <p:spPr>
          <a:xfrm flipH="1">
            <a:off x="801877" y="2745153"/>
            <a:ext cx="30096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1" name="Google Shape;71;p17"/>
          <p:cNvCxnSpPr/>
          <p:nvPr/>
        </p:nvCxnSpPr>
        <p:spPr>
          <a:xfrm rot="10800000">
            <a:off x="-2925" y="3803000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17"/>
          <p:cNvSpPr/>
          <p:nvPr/>
        </p:nvSpPr>
        <p:spPr>
          <a:xfrm flipH="1">
            <a:off x="801877" y="3383498"/>
            <a:ext cx="30096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3" name="Google Shape;73;p17"/>
          <p:cNvCxnSpPr/>
          <p:nvPr/>
        </p:nvCxnSpPr>
        <p:spPr>
          <a:xfrm rot="10800000">
            <a:off x="-3050" y="4437527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7"/>
          <p:cNvSpPr/>
          <p:nvPr/>
        </p:nvSpPr>
        <p:spPr>
          <a:xfrm flipH="1">
            <a:off x="801715" y="4018025"/>
            <a:ext cx="30096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>
            <p:ph idx="1" type="subTitle"/>
          </p:nvPr>
        </p:nvSpPr>
        <p:spPr>
          <a:xfrm>
            <a:off x="314425" y="180775"/>
            <a:ext cx="2107500" cy="10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76" name="Google Shape;76;p17"/>
          <p:cNvSpPr txBox="1"/>
          <p:nvPr>
            <p:ph idx="2" type="subTitle"/>
          </p:nvPr>
        </p:nvSpPr>
        <p:spPr>
          <a:xfrm>
            <a:off x="802850" y="1483850"/>
            <a:ext cx="30096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3" type="body"/>
          </p:nvPr>
        </p:nvSpPr>
        <p:spPr>
          <a:xfrm>
            <a:off x="4057850" y="1887650"/>
            <a:ext cx="47562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4" type="body"/>
          </p:nvPr>
        </p:nvSpPr>
        <p:spPr>
          <a:xfrm>
            <a:off x="4057850" y="2522313"/>
            <a:ext cx="4756200" cy="2367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9" name="Google Shape;79;p17"/>
          <p:cNvSpPr txBox="1"/>
          <p:nvPr>
            <p:ph idx="5" type="body"/>
          </p:nvPr>
        </p:nvSpPr>
        <p:spPr>
          <a:xfrm>
            <a:off x="4057850" y="3155688"/>
            <a:ext cx="47562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6" type="body"/>
          </p:nvPr>
        </p:nvSpPr>
        <p:spPr>
          <a:xfrm>
            <a:off x="4057850" y="3788388"/>
            <a:ext cx="47562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7" type="body"/>
          </p:nvPr>
        </p:nvSpPr>
        <p:spPr>
          <a:xfrm>
            <a:off x="4057850" y="4421088"/>
            <a:ext cx="47562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8" type="subTitle"/>
          </p:nvPr>
        </p:nvSpPr>
        <p:spPr>
          <a:xfrm>
            <a:off x="801725" y="2114000"/>
            <a:ext cx="30096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9" type="subTitle"/>
          </p:nvPr>
        </p:nvSpPr>
        <p:spPr>
          <a:xfrm>
            <a:off x="801725" y="2748175"/>
            <a:ext cx="30096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13" type="subTitle"/>
          </p:nvPr>
        </p:nvSpPr>
        <p:spPr>
          <a:xfrm>
            <a:off x="802850" y="3383150"/>
            <a:ext cx="30096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4" type="subTitle"/>
          </p:nvPr>
        </p:nvSpPr>
        <p:spPr>
          <a:xfrm>
            <a:off x="802850" y="4018825"/>
            <a:ext cx="30096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1976370" y="180775"/>
            <a:ext cx="8685900" cy="10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g References">
  <p:cSld name="CUSTOM_15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8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8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8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8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8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8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8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8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/>
          <p:nvPr>
            <p:ph idx="2" type="pic"/>
          </p:nvPr>
        </p:nvSpPr>
        <p:spPr>
          <a:xfrm>
            <a:off x="6423338" y="492900"/>
            <a:ext cx="422400" cy="4224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18"/>
          <p:cNvSpPr/>
          <p:nvPr>
            <p:ph idx="3" type="pic"/>
          </p:nvPr>
        </p:nvSpPr>
        <p:spPr>
          <a:xfrm>
            <a:off x="6423338" y="1366600"/>
            <a:ext cx="422400" cy="4224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18"/>
          <p:cNvSpPr/>
          <p:nvPr>
            <p:ph idx="4" type="pic"/>
          </p:nvPr>
        </p:nvSpPr>
        <p:spPr>
          <a:xfrm>
            <a:off x="6423338" y="2240275"/>
            <a:ext cx="422400" cy="4224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18"/>
          <p:cNvSpPr txBox="1"/>
          <p:nvPr>
            <p:ph idx="1" type="subTitle"/>
          </p:nvPr>
        </p:nvSpPr>
        <p:spPr>
          <a:xfrm>
            <a:off x="6845750" y="1211800"/>
            <a:ext cx="24642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18"/>
          <p:cNvSpPr txBox="1"/>
          <p:nvPr>
            <p:ph idx="5" type="subTitle"/>
          </p:nvPr>
        </p:nvSpPr>
        <p:spPr>
          <a:xfrm>
            <a:off x="6845750" y="2085475"/>
            <a:ext cx="24642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18"/>
          <p:cNvSpPr txBox="1"/>
          <p:nvPr>
            <p:ph idx="6" type="subTitle"/>
          </p:nvPr>
        </p:nvSpPr>
        <p:spPr>
          <a:xfrm>
            <a:off x="6845750" y="2959150"/>
            <a:ext cx="24642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18"/>
          <p:cNvSpPr txBox="1"/>
          <p:nvPr>
            <p:ph idx="7" type="subTitle"/>
          </p:nvPr>
        </p:nvSpPr>
        <p:spPr>
          <a:xfrm>
            <a:off x="6845750" y="3832825"/>
            <a:ext cx="24642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18"/>
          <p:cNvSpPr/>
          <p:nvPr>
            <p:ph idx="8" type="pic"/>
          </p:nvPr>
        </p:nvSpPr>
        <p:spPr>
          <a:xfrm>
            <a:off x="6423338" y="3113938"/>
            <a:ext cx="422400" cy="422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8"/>
          <p:cNvSpPr txBox="1"/>
          <p:nvPr>
            <p:ph idx="9" type="subTitle"/>
          </p:nvPr>
        </p:nvSpPr>
        <p:spPr>
          <a:xfrm>
            <a:off x="6845750" y="338125"/>
            <a:ext cx="24642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p18"/>
          <p:cNvSpPr/>
          <p:nvPr>
            <p:ph idx="13" type="pic"/>
          </p:nvPr>
        </p:nvSpPr>
        <p:spPr>
          <a:xfrm>
            <a:off x="6423338" y="3987613"/>
            <a:ext cx="422400" cy="4224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18"/>
          <p:cNvSpPr txBox="1"/>
          <p:nvPr>
            <p:ph type="title"/>
          </p:nvPr>
        </p:nvSpPr>
        <p:spPr>
          <a:xfrm>
            <a:off x="208839" y="3853175"/>
            <a:ext cx="3015600" cy="11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idx="14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18"/>
          <p:cNvSpPr txBox="1"/>
          <p:nvPr>
            <p:ph idx="15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cipe">
  <p:cSld name="CUSTOM_16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/>
          <p:nvPr>
            <p:ph idx="2" type="pic"/>
          </p:nvPr>
        </p:nvSpPr>
        <p:spPr>
          <a:xfrm>
            <a:off x="2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9"/>
          <p:cNvSpPr/>
          <p:nvPr>
            <p:ph idx="3" type="pic"/>
          </p:nvPr>
        </p:nvSpPr>
        <p:spPr>
          <a:xfrm>
            <a:off x="4802975" y="4532150"/>
            <a:ext cx="398700" cy="265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20" name="Google Shape;120;p19"/>
          <p:cNvSpPr txBox="1"/>
          <p:nvPr>
            <p:ph type="title"/>
          </p:nvPr>
        </p:nvSpPr>
        <p:spPr>
          <a:xfrm>
            <a:off x="1338275" y="351050"/>
            <a:ext cx="3695700" cy="15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1" type="subTitle"/>
          </p:nvPr>
        </p:nvSpPr>
        <p:spPr>
          <a:xfrm>
            <a:off x="327600" y="2692400"/>
            <a:ext cx="52587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idx="4" type="body"/>
          </p:nvPr>
        </p:nvSpPr>
        <p:spPr>
          <a:xfrm>
            <a:off x="403800" y="3110900"/>
            <a:ext cx="51093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cipe Overview">
  <p:cSld name="CUSTOM_17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>
            <p:ph idx="2" type="pic"/>
          </p:nvPr>
        </p:nvSpPr>
        <p:spPr>
          <a:xfrm>
            <a:off x="5925600" y="0"/>
            <a:ext cx="321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390625" y="306925"/>
            <a:ext cx="3125400" cy="16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317500" lvl="0" marL="457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317500" lvl="1" marL="914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17500" lvl="2" marL="1371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17500" lvl="3" marL="1828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17500" lvl="4" marL="22860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17500" lvl="5" marL="2743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317500" lvl="6" marL="3200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317500" lvl="7" marL="3657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317500" lvl="8" marL="4114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3" type="subTitle"/>
          </p:nvPr>
        </p:nvSpPr>
        <p:spPr>
          <a:xfrm>
            <a:off x="313425" y="3137100"/>
            <a:ext cx="5073300" cy="8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000"/>
              <a:buNone/>
              <a:defRPr sz="4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313425" y="3982300"/>
            <a:ext cx="4484700" cy="8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gredients Equipment Timing">
  <p:cSld name="CUSTOM_18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/>
        </p:nvSpPr>
        <p:spPr>
          <a:xfrm>
            <a:off x="4938475" y="3471508"/>
            <a:ext cx="16830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0303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4938475" y="3803796"/>
            <a:ext cx="16830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0303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4938475" y="4119298"/>
            <a:ext cx="16830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0303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4938475" y="4451586"/>
            <a:ext cx="16830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0303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7121346" y="4119301"/>
            <a:ext cx="17100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0303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7121346" y="4451589"/>
            <a:ext cx="17100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0303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cxnSp>
        <p:nvCxnSpPr>
          <p:cNvPr id="135" name="Google Shape;135;p21"/>
          <p:cNvCxnSpPr/>
          <p:nvPr/>
        </p:nvCxnSpPr>
        <p:spPr>
          <a:xfrm rot="10800000">
            <a:off x="4699500" y="565800"/>
            <a:ext cx="0" cy="41091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21"/>
          <p:cNvCxnSpPr/>
          <p:nvPr/>
        </p:nvCxnSpPr>
        <p:spPr>
          <a:xfrm rot="10800000">
            <a:off x="6872275" y="565800"/>
            <a:ext cx="0" cy="41091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21"/>
          <p:cNvCxnSpPr/>
          <p:nvPr/>
        </p:nvCxnSpPr>
        <p:spPr>
          <a:xfrm>
            <a:off x="2488425" y="1300175"/>
            <a:ext cx="63471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251400" y="3003825"/>
            <a:ext cx="1967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39" name="Google Shape;139;p21"/>
          <p:cNvSpPr txBox="1"/>
          <p:nvPr>
            <p:ph idx="2" type="body"/>
          </p:nvPr>
        </p:nvSpPr>
        <p:spPr>
          <a:xfrm>
            <a:off x="2776938" y="1403275"/>
            <a:ext cx="1798800" cy="32982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indent="-29845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40" name="Google Shape;140;p21"/>
          <p:cNvSpPr txBox="1"/>
          <p:nvPr>
            <p:ph idx="3" type="body"/>
          </p:nvPr>
        </p:nvSpPr>
        <p:spPr>
          <a:xfrm>
            <a:off x="4955375" y="1403275"/>
            <a:ext cx="17100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9845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idx="4" type="body"/>
          </p:nvPr>
        </p:nvSpPr>
        <p:spPr>
          <a:xfrm>
            <a:off x="7147560" y="1403275"/>
            <a:ext cx="16416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9845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idx="5" type="subTitle"/>
          </p:nvPr>
        </p:nvSpPr>
        <p:spPr>
          <a:xfrm>
            <a:off x="2655800" y="702100"/>
            <a:ext cx="1581000" cy="6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6" type="subTitle"/>
          </p:nvPr>
        </p:nvSpPr>
        <p:spPr>
          <a:xfrm>
            <a:off x="4823475" y="702100"/>
            <a:ext cx="1581000" cy="6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7" type="subTitle"/>
          </p:nvPr>
        </p:nvSpPr>
        <p:spPr>
          <a:xfrm>
            <a:off x="6991150" y="702100"/>
            <a:ext cx="1581000" cy="6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5" name="Google Shape;145;p21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21"/>
          <p:cNvSpPr txBox="1"/>
          <p:nvPr>
            <p:ph idx="8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 by Step 1">
  <p:cSld name="CUSTOM_19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269588" y="1808975"/>
            <a:ext cx="1967100" cy="9693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49" name="Google Shape;149;p22"/>
          <p:cNvSpPr txBox="1"/>
          <p:nvPr>
            <p:ph idx="2" type="subTitle"/>
          </p:nvPr>
        </p:nvSpPr>
        <p:spPr>
          <a:xfrm>
            <a:off x="181700" y="122397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3" type="body"/>
          </p:nvPr>
        </p:nvSpPr>
        <p:spPr>
          <a:xfrm>
            <a:off x="4641263" y="1808975"/>
            <a:ext cx="1967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4" type="subTitle"/>
          </p:nvPr>
        </p:nvSpPr>
        <p:spPr>
          <a:xfrm>
            <a:off x="4553375" y="122397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2" name="Google Shape;152;p22"/>
          <p:cNvSpPr txBox="1"/>
          <p:nvPr>
            <p:ph idx="5" type="body"/>
          </p:nvPr>
        </p:nvSpPr>
        <p:spPr>
          <a:xfrm>
            <a:off x="2455525" y="843125"/>
            <a:ext cx="1967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53" name="Google Shape;153;p22"/>
          <p:cNvSpPr txBox="1"/>
          <p:nvPr>
            <p:ph idx="6" type="subTitle"/>
          </p:nvPr>
        </p:nvSpPr>
        <p:spPr>
          <a:xfrm>
            <a:off x="2367638" y="25812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4" name="Google Shape;154;p22"/>
          <p:cNvSpPr txBox="1"/>
          <p:nvPr>
            <p:ph idx="7" type="body"/>
          </p:nvPr>
        </p:nvSpPr>
        <p:spPr>
          <a:xfrm>
            <a:off x="6797775" y="843125"/>
            <a:ext cx="1967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●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○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BM Plex Mono"/>
              <a:buChar char="■"/>
              <a:defRPr sz="11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55" name="Google Shape;155;p22"/>
          <p:cNvSpPr txBox="1"/>
          <p:nvPr>
            <p:ph idx="8" type="subTitle"/>
          </p:nvPr>
        </p:nvSpPr>
        <p:spPr>
          <a:xfrm>
            <a:off x="6709888" y="25812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6" name="Google Shape;156;p22"/>
          <p:cNvSpPr txBox="1"/>
          <p:nvPr>
            <p:ph type="title"/>
          </p:nvPr>
        </p:nvSpPr>
        <p:spPr>
          <a:xfrm>
            <a:off x="6654375" y="4040175"/>
            <a:ext cx="2253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7" name="Google Shape;157;p22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22"/>
          <p:cNvSpPr txBox="1"/>
          <p:nvPr>
            <p:ph idx="9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 by Step 2">
  <p:cSld name="CUSTOM_19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idx="1" type="subTitle"/>
          </p:nvPr>
        </p:nvSpPr>
        <p:spPr>
          <a:xfrm rot="-5400000">
            <a:off x="-769750" y="1196075"/>
            <a:ext cx="3913200" cy="19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Font typeface="IBM Plex Mono ExtraLight"/>
              <a:buNone/>
              <a:defRPr sz="9600">
                <a:solidFill>
                  <a:schemeClr val="accent2"/>
                </a:solidFill>
                <a:latin typeface="IBM Plex Mono ExtraLight"/>
                <a:ea typeface="IBM Plex Mono ExtraLight"/>
                <a:cs typeface="IBM Plex Mono ExtraLight"/>
                <a:sym typeface="IBM Plex Mono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600"/>
              <a:buFont typeface="IBM Plex Mono Light"/>
              <a:buNone/>
              <a:defRPr sz="9600">
                <a:solidFill>
                  <a:schemeClr val="accent4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600"/>
              <a:buFont typeface="IBM Plex Mono Light"/>
              <a:buNone/>
              <a:defRPr sz="9600">
                <a:solidFill>
                  <a:schemeClr val="accent4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600"/>
              <a:buFont typeface="IBM Plex Mono Light"/>
              <a:buNone/>
              <a:defRPr sz="9600">
                <a:solidFill>
                  <a:schemeClr val="accent4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600"/>
              <a:buFont typeface="IBM Plex Mono Light"/>
              <a:buNone/>
              <a:defRPr sz="9600">
                <a:solidFill>
                  <a:schemeClr val="accent4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600"/>
              <a:buFont typeface="IBM Plex Mono Light"/>
              <a:buNone/>
              <a:defRPr sz="9600">
                <a:solidFill>
                  <a:schemeClr val="accent4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600"/>
              <a:buFont typeface="IBM Plex Mono Light"/>
              <a:buNone/>
              <a:defRPr sz="9600">
                <a:solidFill>
                  <a:schemeClr val="accent4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600"/>
              <a:buFont typeface="IBM Plex Mono Light"/>
              <a:buNone/>
              <a:defRPr sz="9600">
                <a:solidFill>
                  <a:schemeClr val="accent4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600"/>
              <a:buFont typeface="IBM Plex Mono Light"/>
              <a:buNone/>
              <a:defRPr sz="9600">
                <a:solidFill>
                  <a:schemeClr val="accent4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cxnSp>
        <p:nvCxnSpPr>
          <p:cNvPr id="161" name="Google Shape;161;p23"/>
          <p:cNvCxnSpPr/>
          <p:nvPr/>
        </p:nvCxnSpPr>
        <p:spPr>
          <a:xfrm>
            <a:off x="2123311" y="177511"/>
            <a:ext cx="0" cy="47943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23"/>
          <p:cNvSpPr txBox="1"/>
          <p:nvPr>
            <p:ph idx="2" type="body"/>
          </p:nvPr>
        </p:nvSpPr>
        <p:spPr>
          <a:xfrm>
            <a:off x="2611399" y="71060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63" name="Google Shape;163;p23"/>
          <p:cNvSpPr txBox="1"/>
          <p:nvPr>
            <p:ph idx="3" type="subTitle"/>
          </p:nvPr>
        </p:nvSpPr>
        <p:spPr>
          <a:xfrm>
            <a:off x="2523500" y="125600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64" name="Google Shape;164;p23"/>
          <p:cNvSpPr txBox="1"/>
          <p:nvPr>
            <p:ph idx="4" type="body"/>
          </p:nvPr>
        </p:nvSpPr>
        <p:spPr>
          <a:xfrm>
            <a:off x="2611399" y="229625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65" name="Google Shape;165;p23"/>
          <p:cNvSpPr txBox="1"/>
          <p:nvPr>
            <p:ph idx="5" type="subTitle"/>
          </p:nvPr>
        </p:nvSpPr>
        <p:spPr>
          <a:xfrm>
            <a:off x="2523500" y="1711250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66" name="Google Shape;166;p23"/>
          <p:cNvSpPr txBox="1"/>
          <p:nvPr>
            <p:ph idx="6" type="body"/>
          </p:nvPr>
        </p:nvSpPr>
        <p:spPr>
          <a:xfrm>
            <a:off x="2611399" y="3927500"/>
            <a:ext cx="1493100" cy="9693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67" name="Google Shape;167;p23"/>
          <p:cNvSpPr txBox="1"/>
          <p:nvPr>
            <p:ph idx="7" type="subTitle"/>
          </p:nvPr>
        </p:nvSpPr>
        <p:spPr>
          <a:xfrm>
            <a:off x="2523500" y="3342500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68" name="Google Shape;168;p23"/>
          <p:cNvSpPr/>
          <p:nvPr>
            <p:ph idx="8" type="pic"/>
          </p:nvPr>
        </p:nvSpPr>
        <p:spPr>
          <a:xfrm>
            <a:off x="4182350" y="359550"/>
            <a:ext cx="1162800" cy="1162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69" name="Google Shape;169;p23"/>
          <p:cNvSpPr/>
          <p:nvPr>
            <p:ph idx="9" type="pic"/>
          </p:nvPr>
        </p:nvSpPr>
        <p:spPr>
          <a:xfrm>
            <a:off x="4182350" y="1990350"/>
            <a:ext cx="1162800" cy="1162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0" name="Google Shape;170;p23"/>
          <p:cNvSpPr/>
          <p:nvPr>
            <p:ph idx="13" type="pic"/>
          </p:nvPr>
        </p:nvSpPr>
        <p:spPr>
          <a:xfrm>
            <a:off x="4182350" y="3595100"/>
            <a:ext cx="1162800" cy="1162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1" name="Google Shape;171;p23"/>
          <p:cNvSpPr txBox="1"/>
          <p:nvPr>
            <p:ph idx="14" type="body"/>
          </p:nvPr>
        </p:nvSpPr>
        <p:spPr>
          <a:xfrm>
            <a:off x="5956724" y="71060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15" type="subTitle"/>
          </p:nvPr>
        </p:nvSpPr>
        <p:spPr>
          <a:xfrm>
            <a:off x="5868825" y="125600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73" name="Google Shape;173;p23"/>
          <p:cNvSpPr txBox="1"/>
          <p:nvPr>
            <p:ph idx="16" type="body"/>
          </p:nvPr>
        </p:nvSpPr>
        <p:spPr>
          <a:xfrm>
            <a:off x="5956724" y="229625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74" name="Google Shape;174;p23"/>
          <p:cNvSpPr txBox="1"/>
          <p:nvPr>
            <p:ph idx="17" type="subTitle"/>
          </p:nvPr>
        </p:nvSpPr>
        <p:spPr>
          <a:xfrm>
            <a:off x="5868825" y="1711250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75" name="Google Shape;175;p23"/>
          <p:cNvSpPr txBox="1"/>
          <p:nvPr>
            <p:ph idx="18" type="body"/>
          </p:nvPr>
        </p:nvSpPr>
        <p:spPr>
          <a:xfrm>
            <a:off x="5956724" y="392750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76" name="Google Shape;176;p23"/>
          <p:cNvSpPr txBox="1"/>
          <p:nvPr>
            <p:ph idx="19" type="subTitle"/>
          </p:nvPr>
        </p:nvSpPr>
        <p:spPr>
          <a:xfrm>
            <a:off x="5868825" y="3342500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77" name="Google Shape;177;p23"/>
          <p:cNvSpPr/>
          <p:nvPr>
            <p:ph idx="20" type="pic"/>
          </p:nvPr>
        </p:nvSpPr>
        <p:spPr>
          <a:xfrm>
            <a:off x="7527675" y="359550"/>
            <a:ext cx="1162800" cy="1162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8" name="Google Shape;178;p23"/>
          <p:cNvSpPr/>
          <p:nvPr>
            <p:ph idx="21" type="pic"/>
          </p:nvPr>
        </p:nvSpPr>
        <p:spPr>
          <a:xfrm>
            <a:off x="7527675" y="1990350"/>
            <a:ext cx="1162800" cy="1162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9" name="Google Shape;179;p23"/>
          <p:cNvSpPr/>
          <p:nvPr>
            <p:ph idx="22" type="pic"/>
          </p:nvPr>
        </p:nvSpPr>
        <p:spPr>
          <a:xfrm>
            <a:off x="7527675" y="3595100"/>
            <a:ext cx="1162800" cy="1162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0" name="Google Shape;180;p23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" name="Google Shape;181;p23"/>
          <p:cNvSpPr txBox="1"/>
          <p:nvPr>
            <p:ph idx="23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 by Step 3">
  <p:cSld name="CUSTOM_19_1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1299999" y="52305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2" type="subTitle"/>
          </p:nvPr>
        </p:nvSpPr>
        <p:spPr>
          <a:xfrm>
            <a:off x="380475" y="276125"/>
            <a:ext cx="10560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85" name="Google Shape;185;p24"/>
          <p:cNvSpPr txBox="1"/>
          <p:nvPr>
            <p:ph idx="3" type="subTitle"/>
          </p:nvPr>
        </p:nvSpPr>
        <p:spPr>
          <a:xfrm>
            <a:off x="1573975" y="1608400"/>
            <a:ext cx="10560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86" name="Google Shape;186;p24"/>
          <p:cNvSpPr txBox="1"/>
          <p:nvPr>
            <p:ph idx="4" type="body"/>
          </p:nvPr>
        </p:nvSpPr>
        <p:spPr>
          <a:xfrm>
            <a:off x="199999" y="188180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87" name="Google Shape;187;p24"/>
          <p:cNvSpPr txBox="1"/>
          <p:nvPr>
            <p:ph idx="5" type="body"/>
          </p:nvPr>
        </p:nvSpPr>
        <p:spPr>
          <a:xfrm>
            <a:off x="1299999" y="3098025"/>
            <a:ext cx="1493100" cy="9693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88" name="Google Shape;188;p24"/>
          <p:cNvSpPr txBox="1"/>
          <p:nvPr>
            <p:ph idx="6" type="subTitle"/>
          </p:nvPr>
        </p:nvSpPr>
        <p:spPr>
          <a:xfrm>
            <a:off x="380475" y="2851100"/>
            <a:ext cx="10560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89" name="Google Shape;189;p24"/>
          <p:cNvSpPr txBox="1"/>
          <p:nvPr>
            <p:ph idx="7" type="body"/>
          </p:nvPr>
        </p:nvSpPr>
        <p:spPr>
          <a:xfrm>
            <a:off x="4414149" y="52305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90" name="Google Shape;190;p24"/>
          <p:cNvSpPr txBox="1"/>
          <p:nvPr>
            <p:ph idx="8" type="subTitle"/>
          </p:nvPr>
        </p:nvSpPr>
        <p:spPr>
          <a:xfrm>
            <a:off x="3494625" y="276125"/>
            <a:ext cx="10560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91" name="Google Shape;191;p24"/>
          <p:cNvSpPr txBox="1"/>
          <p:nvPr>
            <p:ph idx="9" type="subTitle"/>
          </p:nvPr>
        </p:nvSpPr>
        <p:spPr>
          <a:xfrm>
            <a:off x="4688125" y="1608400"/>
            <a:ext cx="10560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92" name="Google Shape;192;p24"/>
          <p:cNvSpPr txBox="1"/>
          <p:nvPr>
            <p:ph idx="13" type="body"/>
          </p:nvPr>
        </p:nvSpPr>
        <p:spPr>
          <a:xfrm>
            <a:off x="3314149" y="188180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93" name="Google Shape;193;p24"/>
          <p:cNvSpPr txBox="1"/>
          <p:nvPr>
            <p:ph idx="14" type="body"/>
          </p:nvPr>
        </p:nvSpPr>
        <p:spPr>
          <a:xfrm>
            <a:off x="4414149" y="3098025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94" name="Google Shape;194;p24"/>
          <p:cNvSpPr txBox="1"/>
          <p:nvPr>
            <p:ph idx="15" type="subTitle"/>
          </p:nvPr>
        </p:nvSpPr>
        <p:spPr>
          <a:xfrm>
            <a:off x="3494625" y="2851100"/>
            <a:ext cx="10560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95" name="Google Shape;195;p24"/>
          <p:cNvSpPr txBox="1"/>
          <p:nvPr>
            <p:ph idx="16" type="body"/>
          </p:nvPr>
        </p:nvSpPr>
        <p:spPr>
          <a:xfrm>
            <a:off x="7344949" y="52305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96" name="Google Shape;196;p24"/>
          <p:cNvSpPr txBox="1"/>
          <p:nvPr>
            <p:ph idx="17" type="subTitle"/>
          </p:nvPr>
        </p:nvSpPr>
        <p:spPr>
          <a:xfrm>
            <a:off x="6425425" y="276125"/>
            <a:ext cx="10560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97" name="Google Shape;197;p24"/>
          <p:cNvSpPr txBox="1"/>
          <p:nvPr>
            <p:ph idx="18" type="subTitle"/>
          </p:nvPr>
        </p:nvSpPr>
        <p:spPr>
          <a:xfrm>
            <a:off x="7618925" y="1608400"/>
            <a:ext cx="10560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98" name="Google Shape;198;p24"/>
          <p:cNvSpPr txBox="1"/>
          <p:nvPr>
            <p:ph idx="19" type="body"/>
          </p:nvPr>
        </p:nvSpPr>
        <p:spPr>
          <a:xfrm>
            <a:off x="6244949" y="1881800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99" name="Google Shape;199;p24"/>
          <p:cNvSpPr txBox="1"/>
          <p:nvPr>
            <p:ph idx="20" type="body"/>
          </p:nvPr>
        </p:nvSpPr>
        <p:spPr>
          <a:xfrm>
            <a:off x="7344949" y="3098025"/>
            <a:ext cx="1493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00" name="Google Shape;200;p24"/>
          <p:cNvSpPr txBox="1"/>
          <p:nvPr>
            <p:ph idx="21" type="subTitle"/>
          </p:nvPr>
        </p:nvSpPr>
        <p:spPr>
          <a:xfrm>
            <a:off x="6425425" y="2851100"/>
            <a:ext cx="10560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Caveat"/>
              <a:buNone/>
              <a:defRPr sz="6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01" name="Google Shape;201;p24"/>
          <p:cNvSpPr txBox="1"/>
          <p:nvPr>
            <p:ph idx="22" type="subTitle"/>
          </p:nvPr>
        </p:nvSpPr>
        <p:spPr>
          <a:xfrm>
            <a:off x="4550625" y="4114925"/>
            <a:ext cx="44676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2" name="Google Shape;202;p24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24"/>
          <p:cNvSpPr txBox="1"/>
          <p:nvPr>
            <p:ph idx="23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 by Step 4">
  <p:cSld name="CUSTOM_22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1431675" y="761175"/>
            <a:ext cx="14931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2" type="subTitle"/>
          </p:nvPr>
        </p:nvSpPr>
        <p:spPr>
          <a:xfrm>
            <a:off x="1343775" y="17617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07" name="Google Shape;207;p25"/>
          <p:cNvSpPr/>
          <p:nvPr>
            <p:ph idx="3" type="pic"/>
          </p:nvPr>
        </p:nvSpPr>
        <p:spPr>
          <a:xfrm>
            <a:off x="470775" y="462800"/>
            <a:ext cx="798000" cy="7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8" name="Google Shape;208;p25"/>
          <p:cNvSpPr/>
          <p:nvPr>
            <p:ph idx="4" type="pic"/>
          </p:nvPr>
        </p:nvSpPr>
        <p:spPr>
          <a:xfrm>
            <a:off x="2118300" y="1666800"/>
            <a:ext cx="798000" cy="7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9" name="Google Shape;209;p25"/>
          <p:cNvSpPr txBox="1"/>
          <p:nvPr>
            <p:ph idx="5" type="body"/>
          </p:nvPr>
        </p:nvSpPr>
        <p:spPr>
          <a:xfrm>
            <a:off x="345800" y="1960225"/>
            <a:ext cx="14931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6" type="subTitle"/>
          </p:nvPr>
        </p:nvSpPr>
        <p:spPr>
          <a:xfrm>
            <a:off x="334100" y="137522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11" name="Google Shape;211;p25"/>
          <p:cNvSpPr txBox="1"/>
          <p:nvPr>
            <p:ph idx="7" type="body"/>
          </p:nvPr>
        </p:nvSpPr>
        <p:spPr>
          <a:xfrm>
            <a:off x="1431675" y="3291100"/>
            <a:ext cx="1493100" cy="7221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12" name="Google Shape;212;p25"/>
          <p:cNvSpPr txBox="1"/>
          <p:nvPr>
            <p:ph idx="8" type="subTitle"/>
          </p:nvPr>
        </p:nvSpPr>
        <p:spPr>
          <a:xfrm>
            <a:off x="1343775" y="2706100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13" name="Google Shape;213;p25"/>
          <p:cNvSpPr/>
          <p:nvPr>
            <p:ph idx="9" type="pic"/>
          </p:nvPr>
        </p:nvSpPr>
        <p:spPr>
          <a:xfrm>
            <a:off x="470775" y="2992725"/>
            <a:ext cx="798000" cy="7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4" name="Google Shape;214;p25"/>
          <p:cNvSpPr txBox="1"/>
          <p:nvPr>
            <p:ph idx="13" type="body"/>
          </p:nvPr>
        </p:nvSpPr>
        <p:spPr>
          <a:xfrm>
            <a:off x="4337900" y="761175"/>
            <a:ext cx="14931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15" name="Google Shape;215;p25"/>
          <p:cNvSpPr txBox="1"/>
          <p:nvPr>
            <p:ph idx="14" type="subTitle"/>
          </p:nvPr>
        </p:nvSpPr>
        <p:spPr>
          <a:xfrm>
            <a:off x="4250000" y="17617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16" name="Google Shape;216;p25"/>
          <p:cNvSpPr/>
          <p:nvPr>
            <p:ph idx="15" type="pic"/>
          </p:nvPr>
        </p:nvSpPr>
        <p:spPr>
          <a:xfrm>
            <a:off x="3377000" y="462800"/>
            <a:ext cx="798000" cy="7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7" name="Google Shape;217;p25"/>
          <p:cNvSpPr/>
          <p:nvPr>
            <p:ph idx="16" type="pic"/>
          </p:nvPr>
        </p:nvSpPr>
        <p:spPr>
          <a:xfrm>
            <a:off x="5024525" y="1666800"/>
            <a:ext cx="798000" cy="7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8" name="Google Shape;218;p25"/>
          <p:cNvSpPr txBox="1"/>
          <p:nvPr>
            <p:ph idx="17" type="body"/>
          </p:nvPr>
        </p:nvSpPr>
        <p:spPr>
          <a:xfrm>
            <a:off x="3252025" y="1960225"/>
            <a:ext cx="14931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19" name="Google Shape;219;p25"/>
          <p:cNvSpPr txBox="1"/>
          <p:nvPr>
            <p:ph idx="18" type="subTitle"/>
          </p:nvPr>
        </p:nvSpPr>
        <p:spPr>
          <a:xfrm>
            <a:off x="3240325" y="137522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20" name="Google Shape;220;p25"/>
          <p:cNvSpPr txBox="1"/>
          <p:nvPr>
            <p:ph idx="19" type="body"/>
          </p:nvPr>
        </p:nvSpPr>
        <p:spPr>
          <a:xfrm>
            <a:off x="4337900" y="3291100"/>
            <a:ext cx="14931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21" name="Google Shape;221;p25"/>
          <p:cNvSpPr txBox="1"/>
          <p:nvPr>
            <p:ph idx="20" type="subTitle"/>
          </p:nvPr>
        </p:nvSpPr>
        <p:spPr>
          <a:xfrm>
            <a:off x="4250000" y="2706100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22" name="Google Shape;222;p25"/>
          <p:cNvSpPr/>
          <p:nvPr>
            <p:ph idx="21" type="pic"/>
          </p:nvPr>
        </p:nvSpPr>
        <p:spPr>
          <a:xfrm>
            <a:off x="3377000" y="2992725"/>
            <a:ext cx="798000" cy="7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3" name="Google Shape;223;p25"/>
          <p:cNvSpPr txBox="1"/>
          <p:nvPr>
            <p:ph idx="22" type="body"/>
          </p:nvPr>
        </p:nvSpPr>
        <p:spPr>
          <a:xfrm>
            <a:off x="7324400" y="761175"/>
            <a:ext cx="14931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24" name="Google Shape;224;p25"/>
          <p:cNvSpPr txBox="1"/>
          <p:nvPr>
            <p:ph idx="23" type="subTitle"/>
          </p:nvPr>
        </p:nvSpPr>
        <p:spPr>
          <a:xfrm>
            <a:off x="7236500" y="17617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25" name="Google Shape;225;p25"/>
          <p:cNvSpPr/>
          <p:nvPr>
            <p:ph idx="24" type="pic"/>
          </p:nvPr>
        </p:nvSpPr>
        <p:spPr>
          <a:xfrm>
            <a:off x="6363500" y="462800"/>
            <a:ext cx="798000" cy="7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6" name="Google Shape;226;p25"/>
          <p:cNvSpPr/>
          <p:nvPr>
            <p:ph idx="25" type="pic"/>
          </p:nvPr>
        </p:nvSpPr>
        <p:spPr>
          <a:xfrm>
            <a:off x="8011025" y="1666800"/>
            <a:ext cx="798000" cy="7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7" name="Google Shape;227;p25"/>
          <p:cNvSpPr txBox="1"/>
          <p:nvPr>
            <p:ph idx="26" type="body"/>
          </p:nvPr>
        </p:nvSpPr>
        <p:spPr>
          <a:xfrm>
            <a:off x="6238525" y="1960225"/>
            <a:ext cx="14931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28" name="Google Shape;228;p25"/>
          <p:cNvSpPr txBox="1"/>
          <p:nvPr>
            <p:ph idx="27" type="subTitle"/>
          </p:nvPr>
        </p:nvSpPr>
        <p:spPr>
          <a:xfrm>
            <a:off x="6226825" y="1375225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29" name="Google Shape;229;p25"/>
          <p:cNvSpPr txBox="1"/>
          <p:nvPr>
            <p:ph idx="28" type="body"/>
          </p:nvPr>
        </p:nvSpPr>
        <p:spPr>
          <a:xfrm>
            <a:off x="7324400" y="3291100"/>
            <a:ext cx="14931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30" name="Google Shape;230;p25"/>
          <p:cNvSpPr txBox="1"/>
          <p:nvPr>
            <p:ph idx="29" type="subTitle"/>
          </p:nvPr>
        </p:nvSpPr>
        <p:spPr>
          <a:xfrm>
            <a:off x="7236500" y="2706100"/>
            <a:ext cx="1581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31" name="Google Shape;231;p25"/>
          <p:cNvSpPr/>
          <p:nvPr>
            <p:ph idx="30" type="pic"/>
          </p:nvPr>
        </p:nvSpPr>
        <p:spPr>
          <a:xfrm>
            <a:off x="6363500" y="2992725"/>
            <a:ext cx="798000" cy="7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2" name="Google Shape;232;p25"/>
          <p:cNvSpPr txBox="1"/>
          <p:nvPr>
            <p:ph idx="31" type="subTitle"/>
          </p:nvPr>
        </p:nvSpPr>
        <p:spPr>
          <a:xfrm>
            <a:off x="5235850" y="4114925"/>
            <a:ext cx="37824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33" name="Google Shape;233;p25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25"/>
          <p:cNvSpPr txBox="1"/>
          <p:nvPr>
            <p:ph idx="32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 by Step 5a">
  <p:cSld name="CUSTOM_23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26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26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26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p26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" name="Google Shape;241;p26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6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2712475" y="3760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5928825" y="3524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>
            <p:ph idx="1" type="subTitle"/>
          </p:nvPr>
        </p:nvSpPr>
        <p:spPr>
          <a:xfrm>
            <a:off x="167075" y="53250"/>
            <a:ext cx="1581000" cy="6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5" name="Google Shape;255;p26"/>
          <p:cNvSpPr txBox="1"/>
          <p:nvPr>
            <p:ph type="title"/>
          </p:nvPr>
        </p:nvSpPr>
        <p:spPr>
          <a:xfrm>
            <a:off x="125700" y="826000"/>
            <a:ext cx="2516400" cy="15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6" name="Google Shape;256;p26"/>
          <p:cNvSpPr/>
          <p:nvPr>
            <p:ph idx="2" type="pic"/>
          </p:nvPr>
        </p:nvSpPr>
        <p:spPr>
          <a:xfrm>
            <a:off x="3017300" y="586450"/>
            <a:ext cx="2439000" cy="14295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257" name="Google Shape;257;p26"/>
          <p:cNvSpPr/>
          <p:nvPr>
            <p:ph idx="3" type="pic"/>
          </p:nvPr>
        </p:nvSpPr>
        <p:spPr>
          <a:xfrm>
            <a:off x="6205700" y="586450"/>
            <a:ext cx="2439000" cy="14295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258" name="Google Shape;258;p26"/>
          <p:cNvSpPr txBox="1"/>
          <p:nvPr>
            <p:ph idx="4" type="body"/>
          </p:nvPr>
        </p:nvSpPr>
        <p:spPr>
          <a:xfrm>
            <a:off x="3105200" y="2506300"/>
            <a:ext cx="2173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59" name="Google Shape;259;p26"/>
          <p:cNvSpPr txBox="1"/>
          <p:nvPr>
            <p:ph idx="5" type="subTitle"/>
          </p:nvPr>
        </p:nvSpPr>
        <p:spPr>
          <a:xfrm>
            <a:off x="3017300" y="1886500"/>
            <a:ext cx="22617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60" name="Google Shape;260;p26"/>
          <p:cNvSpPr txBox="1"/>
          <p:nvPr>
            <p:ph idx="6" type="body"/>
          </p:nvPr>
        </p:nvSpPr>
        <p:spPr>
          <a:xfrm>
            <a:off x="3105200" y="3789950"/>
            <a:ext cx="2173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61" name="Google Shape;261;p26"/>
          <p:cNvSpPr txBox="1"/>
          <p:nvPr>
            <p:ph idx="7" type="subTitle"/>
          </p:nvPr>
        </p:nvSpPr>
        <p:spPr>
          <a:xfrm>
            <a:off x="3017300" y="3170150"/>
            <a:ext cx="21738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62" name="Google Shape;262;p26"/>
          <p:cNvSpPr txBox="1"/>
          <p:nvPr>
            <p:ph idx="8" type="body"/>
          </p:nvPr>
        </p:nvSpPr>
        <p:spPr>
          <a:xfrm>
            <a:off x="6293600" y="2506300"/>
            <a:ext cx="2173800" cy="7761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63" name="Google Shape;263;p26"/>
          <p:cNvSpPr txBox="1"/>
          <p:nvPr>
            <p:ph idx="9" type="subTitle"/>
          </p:nvPr>
        </p:nvSpPr>
        <p:spPr>
          <a:xfrm>
            <a:off x="6205700" y="1886500"/>
            <a:ext cx="22617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64" name="Google Shape;264;p26"/>
          <p:cNvSpPr txBox="1"/>
          <p:nvPr>
            <p:ph idx="13" type="body"/>
          </p:nvPr>
        </p:nvSpPr>
        <p:spPr>
          <a:xfrm>
            <a:off x="6293600" y="3789950"/>
            <a:ext cx="2173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65" name="Google Shape;265;p26"/>
          <p:cNvSpPr txBox="1"/>
          <p:nvPr>
            <p:ph idx="14" type="subTitle"/>
          </p:nvPr>
        </p:nvSpPr>
        <p:spPr>
          <a:xfrm>
            <a:off x="6205700" y="3170150"/>
            <a:ext cx="21738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66" name="Google Shape;266;p26"/>
          <p:cNvSpPr txBox="1"/>
          <p:nvPr>
            <p:ph idx="15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26"/>
          <p:cNvSpPr txBox="1"/>
          <p:nvPr>
            <p:ph idx="16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 by Step 5b">
  <p:cSld name="CUSTOM_23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7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27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5928825" y="3524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p27"/>
          <p:cNvSpPr txBox="1"/>
          <p:nvPr>
            <p:ph idx="1" type="subTitle"/>
          </p:nvPr>
        </p:nvSpPr>
        <p:spPr>
          <a:xfrm>
            <a:off x="167075" y="53250"/>
            <a:ext cx="1581000" cy="6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87" name="Google Shape;287;p27"/>
          <p:cNvSpPr txBox="1"/>
          <p:nvPr>
            <p:ph type="title"/>
          </p:nvPr>
        </p:nvSpPr>
        <p:spPr>
          <a:xfrm>
            <a:off x="125700" y="826000"/>
            <a:ext cx="2516400" cy="15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8" name="Google Shape;288;p27"/>
          <p:cNvSpPr/>
          <p:nvPr>
            <p:ph idx="2" type="pic"/>
          </p:nvPr>
        </p:nvSpPr>
        <p:spPr>
          <a:xfrm>
            <a:off x="6205700" y="586450"/>
            <a:ext cx="2439000" cy="14295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289" name="Google Shape;289;p27"/>
          <p:cNvSpPr txBox="1"/>
          <p:nvPr>
            <p:ph idx="3" type="body"/>
          </p:nvPr>
        </p:nvSpPr>
        <p:spPr>
          <a:xfrm>
            <a:off x="6293600" y="2506300"/>
            <a:ext cx="2173800" cy="7788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90" name="Google Shape;290;p27"/>
          <p:cNvSpPr txBox="1"/>
          <p:nvPr>
            <p:ph idx="4" type="subTitle"/>
          </p:nvPr>
        </p:nvSpPr>
        <p:spPr>
          <a:xfrm>
            <a:off x="6205700" y="1886500"/>
            <a:ext cx="22617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91" name="Google Shape;291;p27"/>
          <p:cNvSpPr txBox="1"/>
          <p:nvPr>
            <p:ph idx="5" type="body"/>
          </p:nvPr>
        </p:nvSpPr>
        <p:spPr>
          <a:xfrm>
            <a:off x="6293600" y="3789950"/>
            <a:ext cx="2173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292" name="Google Shape;292;p27"/>
          <p:cNvSpPr txBox="1"/>
          <p:nvPr>
            <p:ph idx="6" type="subTitle"/>
          </p:nvPr>
        </p:nvSpPr>
        <p:spPr>
          <a:xfrm>
            <a:off x="6205700" y="3170150"/>
            <a:ext cx="21738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293" name="Google Shape;293;p27"/>
          <p:cNvSpPr txBox="1"/>
          <p:nvPr>
            <p:ph idx="7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4" name="Google Shape;294;p27"/>
          <p:cNvSpPr txBox="1"/>
          <p:nvPr>
            <p:ph idx="8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ow to Serve">
  <p:cSld name="CUSTOM_20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8"/>
          <p:cNvSpPr/>
          <p:nvPr/>
        </p:nvSpPr>
        <p:spPr>
          <a:xfrm>
            <a:off x="1016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p28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28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28"/>
          <p:cNvSpPr/>
          <p:nvPr/>
        </p:nvSpPr>
        <p:spPr>
          <a:xfrm>
            <a:off x="6074103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28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28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28"/>
          <p:cNvSpPr/>
          <p:nvPr/>
        </p:nvSpPr>
        <p:spPr>
          <a:xfrm>
            <a:off x="7090103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28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28"/>
          <p:cNvSpPr/>
          <p:nvPr/>
        </p:nvSpPr>
        <p:spPr>
          <a:xfrm>
            <a:off x="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p28"/>
          <p:cNvSpPr/>
          <p:nvPr/>
        </p:nvSpPr>
        <p:spPr>
          <a:xfrm>
            <a:off x="2032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28"/>
          <p:cNvSpPr/>
          <p:nvPr/>
        </p:nvSpPr>
        <p:spPr>
          <a:xfrm>
            <a:off x="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p28"/>
          <p:cNvSpPr/>
          <p:nvPr/>
        </p:nvSpPr>
        <p:spPr>
          <a:xfrm>
            <a:off x="2032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9" name="Google Shape;309;p28"/>
          <p:cNvSpPr/>
          <p:nvPr/>
        </p:nvSpPr>
        <p:spPr>
          <a:xfrm>
            <a:off x="1016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28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28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28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3" name="Google Shape;313;p28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28"/>
          <p:cNvSpPr/>
          <p:nvPr/>
        </p:nvSpPr>
        <p:spPr>
          <a:xfrm>
            <a:off x="3261340" y="296425"/>
            <a:ext cx="26214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28"/>
          <p:cNvSpPr/>
          <p:nvPr/>
        </p:nvSpPr>
        <p:spPr>
          <a:xfrm>
            <a:off x="6096000" y="296425"/>
            <a:ext cx="26214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28"/>
          <p:cNvSpPr/>
          <p:nvPr/>
        </p:nvSpPr>
        <p:spPr>
          <a:xfrm>
            <a:off x="426698" y="296425"/>
            <a:ext cx="26214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28"/>
          <p:cNvSpPr txBox="1"/>
          <p:nvPr>
            <p:ph idx="1" type="body"/>
          </p:nvPr>
        </p:nvSpPr>
        <p:spPr>
          <a:xfrm>
            <a:off x="632900" y="1708100"/>
            <a:ext cx="2173800" cy="864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18" name="Google Shape;318;p28"/>
          <p:cNvSpPr/>
          <p:nvPr>
            <p:ph idx="2" type="pic"/>
          </p:nvPr>
        </p:nvSpPr>
        <p:spPr>
          <a:xfrm>
            <a:off x="613100" y="498175"/>
            <a:ext cx="2213400" cy="11337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19" name="Google Shape;319;p28"/>
          <p:cNvSpPr/>
          <p:nvPr>
            <p:ph idx="3" type="pic"/>
          </p:nvPr>
        </p:nvSpPr>
        <p:spPr>
          <a:xfrm>
            <a:off x="3465350" y="498175"/>
            <a:ext cx="2213400" cy="11337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20" name="Google Shape;320;p28"/>
          <p:cNvSpPr/>
          <p:nvPr>
            <p:ph idx="4" type="pic"/>
          </p:nvPr>
        </p:nvSpPr>
        <p:spPr>
          <a:xfrm>
            <a:off x="6300000" y="498175"/>
            <a:ext cx="2213400" cy="11337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21" name="Google Shape;321;p28"/>
          <p:cNvSpPr txBox="1"/>
          <p:nvPr>
            <p:ph idx="5" type="body"/>
          </p:nvPr>
        </p:nvSpPr>
        <p:spPr>
          <a:xfrm>
            <a:off x="3474200" y="1708100"/>
            <a:ext cx="21738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322" name="Google Shape;322;p28"/>
          <p:cNvSpPr txBox="1"/>
          <p:nvPr>
            <p:ph idx="6" type="body"/>
          </p:nvPr>
        </p:nvSpPr>
        <p:spPr>
          <a:xfrm>
            <a:off x="6315500" y="1708100"/>
            <a:ext cx="21738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323" name="Google Shape;323;p28"/>
          <p:cNvSpPr txBox="1"/>
          <p:nvPr>
            <p:ph idx="7" type="body"/>
          </p:nvPr>
        </p:nvSpPr>
        <p:spPr>
          <a:xfrm>
            <a:off x="4236800" y="4155575"/>
            <a:ext cx="45657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92100" lvl="0" marL="457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●"/>
              <a:defRPr sz="1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92100" lvl="1" marL="914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○"/>
              <a:defRPr sz="1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92100" lvl="2" marL="1371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■"/>
              <a:defRPr sz="1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92100" lvl="3" marL="1828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●"/>
              <a:defRPr sz="1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92100" lvl="4" marL="22860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○"/>
              <a:defRPr sz="1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92100" lvl="5" marL="2743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■"/>
              <a:defRPr sz="1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92100" lvl="6" marL="3200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●"/>
              <a:defRPr sz="1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92100" lvl="7" marL="3657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○"/>
              <a:defRPr sz="1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92100" lvl="8" marL="4114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■"/>
              <a:defRPr sz="1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324" name="Google Shape;324;p28"/>
          <p:cNvSpPr txBox="1"/>
          <p:nvPr>
            <p:ph idx="8" type="subTitle"/>
          </p:nvPr>
        </p:nvSpPr>
        <p:spPr>
          <a:xfrm>
            <a:off x="314425" y="4041875"/>
            <a:ext cx="1782600" cy="8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25" name="Google Shape;325;p28"/>
          <p:cNvSpPr txBox="1"/>
          <p:nvPr>
            <p:ph type="title"/>
          </p:nvPr>
        </p:nvSpPr>
        <p:spPr>
          <a:xfrm>
            <a:off x="1762426" y="3904925"/>
            <a:ext cx="3015600" cy="11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26" name="Google Shape;326;p28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28"/>
          <p:cNvSpPr txBox="1"/>
          <p:nvPr>
            <p:ph idx="9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mentary Food and Dishes">
  <p:cSld name="CUSTOM_2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9"/>
          <p:cNvSpPr txBox="1"/>
          <p:nvPr>
            <p:ph idx="1" type="body"/>
          </p:nvPr>
        </p:nvSpPr>
        <p:spPr>
          <a:xfrm>
            <a:off x="453500" y="2578725"/>
            <a:ext cx="2532600" cy="21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91425">
            <a:noAutofit/>
          </a:bodyPr>
          <a:lstStyle>
            <a:lvl1pPr indent="-317500" lvl="0" marL="457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317500" lvl="1" marL="914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17500" lvl="2" marL="1371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17500" lvl="3" marL="1828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17500" lvl="4" marL="22860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17500" lvl="5" marL="2743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317500" lvl="6" marL="3200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317500" lvl="7" marL="3657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317500" lvl="8" marL="4114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330" name="Google Shape;330;p29"/>
          <p:cNvSpPr txBox="1"/>
          <p:nvPr>
            <p:ph type="title"/>
          </p:nvPr>
        </p:nvSpPr>
        <p:spPr>
          <a:xfrm>
            <a:off x="314425" y="314675"/>
            <a:ext cx="5066100" cy="15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9pPr>
          </a:lstStyle>
          <a:p/>
        </p:txBody>
      </p:sp>
      <p:sp>
        <p:nvSpPr>
          <p:cNvPr id="331" name="Google Shape;331;p29"/>
          <p:cNvSpPr/>
          <p:nvPr>
            <p:ph idx="2" type="pic"/>
          </p:nvPr>
        </p:nvSpPr>
        <p:spPr>
          <a:xfrm>
            <a:off x="6361100" y="314675"/>
            <a:ext cx="2532600" cy="12972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32" name="Google Shape;332;p29"/>
          <p:cNvSpPr/>
          <p:nvPr>
            <p:ph idx="3" type="pic"/>
          </p:nvPr>
        </p:nvSpPr>
        <p:spPr>
          <a:xfrm>
            <a:off x="6361100" y="1841538"/>
            <a:ext cx="2532600" cy="12972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33" name="Google Shape;333;p29"/>
          <p:cNvSpPr/>
          <p:nvPr>
            <p:ph idx="4" type="pic"/>
          </p:nvPr>
        </p:nvSpPr>
        <p:spPr>
          <a:xfrm>
            <a:off x="6361100" y="3368413"/>
            <a:ext cx="2532600" cy="12972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34" name="Google Shape;334;p29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5" name="Google Shape;335;p29"/>
          <p:cNvSpPr txBox="1"/>
          <p:nvPr>
            <p:ph idx="5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mories">
  <p:cSld name="CUSTOM_21_1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0"/>
          <p:cNvSpPr/>
          <p:nvPr/>
        </p:nvSpPr>
        <p:spPr>
          <a:xfrm>
            <a:off x="2032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30"/>
          <p:cNvSpPr/>
          <p:nvPr/>
        </p:nvSpPr>
        <p:spPr>
          <a:xfrm>
            <a:off x="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Google Shape;339;p30"/>
          <p:cNvSpPr/>
          <p:nvPr/>
        </p:nvSpPr>
        <p:spPr>
          <a:xfrm>
            <a:off x="1016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p30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30"/>
          <p:cNvSpPr/>
          <p:nvPr/>
        </p:nvSpPr>
        <p:spPr>
          <a:xfrm>
            <a:off x="2032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30"/>
          <p:cNvSpPr/>
          <p:nvPr/>
        </p:nvSpPr>
        <p:spPr>
          <a:xfrm>
            <a:off x="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3" name="Google Shape;343;p30"/>
          <p:cNvSpPr/>
          <p:nvPr/>
        </p:nvSpPr>
        <p:spPr>
          <a:xfrm>
            <a:off x="1016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" name="Google Shape;344;p30"/>
          <p:cNvSpPr/>
          <p:nvPr/>
        </p:nvSpPr>
        <p:spPr>
          <a:xfrm>
            <a:off x="435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30"/>
          <p:cNvSpPr/>
          <p:nvPr/>
        </p:nvSpPr>
        <p:spPr>
          <a:xfrm>
            <a:off x="2032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6" name="Google Shape;346;p30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30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30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9" name="Google Shape;349;p30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30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30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30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30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30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30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30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30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30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30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30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30"/>
          <p:cNvSpPr txBox="1"/>
          <p:nvPr>
            <p:ph type="title"/>
          </p:nvPr>
        </p:nvSpPr>
        <p:spPr>
          <a:xfrm>
            <a:off x="314425" y="314675"/>
            <a:ext cx="7740900" cy="75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62" name="Google Shape;362;p30"/>
          <p:cNvSpPr/>
          <p:nvPr>
            <p:ph idx="2" type="pic"/>
          </p:nvPr>
        </p:nvSpPr>
        <p:spPr>
          <a:xfrm>
            <a:off x="250400" y="1334825"/>
            <a:ext cx="2532600" cy="12972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63" name="Google Shape;363;p30"/>
          <p:cNvSpPr/>
          <p:nvPr>
            <p:ph idx="3" type="pic"/>
          </p:nvPr>
        </p:nvSpPr>
        <p:spPr>
          <a:xfrm>
            <a:off x="3314000" y="1334825"/>
            <a:ext cx="2532600" cy="12972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64" name="Google Shape;364;p30"/>
          <p:cNvSpPr/>
          <p:nvPr>
            <p:ph idx="4" type="pic"/>
          </p:nvPr>
        </p:nvSpPr>
        <p:spPr>
          <a:xfrm>
            <a:off x="6370250" y="1334825"/>
            <a:ext cx="2532600" cy="12972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65" name="Google Shape;365;p30"/>
          <p:cNvSpPr/>
          <p:nvPr>
            <p:ph idx="5" type="pic"/>
          </p:nvPr>
        </p:nvSpPr>
        <p:spPr>
          <a:xfrm>
            <a:off x="250400" y="3179750"/>
            <a:ext cx="2532600" cy="12972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66" name="Google Shape;366;p30"/>
          <p:cNvSpPr/>
          <p:nvPr>
            <p:ph idx="6" type="pic"/>
          </p:nvPr>
        </p:nvSpPr>
        <p:spPr>
          <a:xfrm>
            <a:off x="3314000" y="3179750"/>
            <a:ext cx="2532600" cy="12972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67" name="Google Shape;367;p30"/>
          <p:cNvSpPr/>
          <p:nvPr>
            <p:ph idx="7" type="pic"/>
          </p:nvPr>
        </p:nvSpPr>
        <p:spPr>
          <a:xfrm>
            <a:off x="6370250" y="3179750"/>
            <a:ext cx="2532600" cy="12972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368" name="Google Shape;368;p30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Google Shape;369;p30"/>
          <p:cNvSpPr txBox="1"/>
          <p:nvPr>
            <p:ph idx="1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Thoughts">
  <p:cSld name="CUSTOM_21_1_1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1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31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3" name="Google Shape;373;p31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31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31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31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31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31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31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31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31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31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31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4" name="Google Shape;384;p31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31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31"/>
          <p:cNvSpPr/>
          <p:nvPr/>
        </p:nvSpPr>
        <p:spPr>
          <a:xfrm>
            <a:off x="4786275" y="352450"/>
            <a:ext cx="40635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7" name="Google Shape;387;p31"/>
          <p:cNvSpPr txBox="1"/>
          <p:nvPr>
            <p:ph idx="1" type="subTitle"/>
          </p:nvPr>
        </p:nvSpPr>
        <p:spPr>
          <a:xfrm>
            <a:off x="314425" y="3213300"/>
            <a:ext cx="3922500" cy="65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88" name="Google Shape;388;p31"/>
          <p:cNvSpPr txBox="1"/>
          <p:nvPr>
            <p:ph type="title"/>
          </p:nvPr>
        </p:nvSpPr>
        <p:spPr>
          <a:xfrm>
            <a:off x="238225" y="3820950"/>
            <a:ext cx="4063500" cy="8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89" name="Google Shape;389;p31"/>
          <p:cNvSpPr txBox="1"/>
          <p:nvPr>
            <p:ph idx="2" type="body"/>
          </p:nvPr>
        </p:nvSpPr>
        <p:spPr>
          <a:xfrm>
            <a:off x="5125900" y="591475"/>
            <a:ext cx="3312000" cy="9168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/>
          </a:bodyPr>
          <a:lstStyle>
            <a:lvl1pPr indent="-279400" lvl="0" marL="457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90" name="Google Shape;390;p31"/>
          <p:cNvSpPr txBox="1"/>
          <p:nvPr>
            <p:ph idx="3" type="body"/>
          </p:nvPr>
        </p:nvSpPr>
        <p:spPr>
          <a:xfrm>
            <a:off x="5125900" y="1847075"/>
            <a:ext cx="3312000" cy="9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391" name="Google Shape;391;p31"/>
          <p:cNvSpPr txBox="1"/>
          <p:nvPr>
            <p:ph idx="4" type="body"/>
          </p:nvPr>
        </p:nvSpPr>
        <p:spPr>
          <a:xfrm>
            <a:off x="5125900" y="3097650"/>
            <a:ext cx="3312000" cy="9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392" name="Google Shape;392;p31"/>
          <p:cNvSpPr txBox="1"/>
          <p:nvPr>
            <p:ph idx="12" type="sldNum"/>
          </p:nvPr>
        </p:nvSpPr>
        <p:spPr>
          <a:xfrm>
            <a:off x="7624125" y="4852475"/>
            <a:ext cx="1470900" cy="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3" name="Google Shape;393;p31"/>
          <p:cNvSpPr txBox="1"/>
          <p:nvPr>
            <p:ph idx="5" type="body"/>
          </p:nvPr>
        </p:nvSpPr>
        <p:spPr>
          <a:xfrm>
            <a:off x="49550" y="4794775"/>
            <a:ext cx="20328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21_1_1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2"/>
          <p:cNvSpPr/>
          <p:nvPr/>
        </p:nvSpPr>
        <p:spPr>
          <a:xfrm>
            <a:off x="2032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32"/>
          <p:cNvSpPr/>
          <p:nvPr/>
        </p:nvSpPr>
        <p:spPr>
          <a:xfrm>
            <a:off x="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7" name="Google Shape;397;p32"/>
          <p:cNvSpPr/>
          <p:nvPr/>
        </p:nvSpPr>
        <p:spPr>
          <a:xfrm>
            <a:off x="1016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32"/>
          <p:cNvSpPr/>
          <p:nvPr/>
        </p:nvSpPr>
        <p:spPr>
          <a:xfrm>
            <a:off x="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32"/>
          <p:cNvSpPr/>
          <p:nvPr/>
        </p:nvSpPr>
        <p:spPr>
          <a:xfrm>
            <a:off x="2032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32"/>
          <p:cNvSpPr/>
          <p:nvPr/>
        </p:nvSpPr>
        <p:spPr>
          <a:xfrm>
            <a:off x="435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32"/>
          <p:cNvSpPr/>
          <p:nvPr/>
        </p:nvSpPr>
        <p:spPr>
          <a:xfrm>
            <a:off x="2032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2" name="Google Shape;402;p32"/>
          <p:cNvSpPr/>
          <p:nvPr/>
        </p:nvSpPr>
        <p:spPr>
          <a:xfrm>
            <a:off x="1016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3" name="Google Shape;403;p32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32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5" name="Google Shape;405;p32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6" name="Google Shape;406;p32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7" name="Google Shape;407;p32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8" name="Google Shape;408;p32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32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0" name="Google Shape;410;p32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1" name="Google Shape;411;p32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2" name="Google Shape;412;p32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3" name="Google Shape;413;p32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32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5" name="Google Shape;415;p32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6" name="Google Shape;416;p32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7" name="Google Shape;417;p32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8" name="Google Shape;418;p32"/>
          <p:cNvSpPr/>
          <p:nvPr>
            <p:ph idx="2" type="pic"/>
          </p:nvPr>
        </p:nvSpPr>
        <p:spPr>
          <a:xfrm>
            <a:off x="1020450" y="1016000"/>
            <a:ext cx="3043800" cy="30480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32"/>
          <p:cNvSpPr txBox="1"/>
          <p:nvPr>
            <p:ph type="title"/>
          </p:nvPr>
        </p:nvSpPr>
        <p:spPr>
          <a:xfrm>
            <a:off x="4064000" y="1007950"/>
            <a:ext cx="4188000" cy="30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SECTION_HEADER_1_1">
    <p:bg>
      <p:bgPr>
        <a:solidFill>
          <a:schemeClr val="lt1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3"/>
          <p:cNvSpPr txBox="1"/>
          <p:nvPr>
            <p:ph type="title"/>
          </p:nvPr>
        </p:nvSpPr>
        <p:spPr>
          <a:xfrm>
            <a:off x="250503" y="725375"/>
            <a:ext cx="86433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422" name="Google Shape;422;p33"/>
          <p:cNvSpPr txBox="1"/>
          <p:nvPr>
            <p:ph idx="1" type="subTitle"/>
          </p:nvPr>
        </p:nvSpPr>
        <p:spPr>
          <a:xfrm>
            <a:off x="1377400" y="2039975"/>
            <a:ext cx="6389400" cy="15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21_1_1_1_1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/>
          <p:nvPr/>
        </p:nvSpPr>
        <p:spPr>
          <a:xfrm>
            <a:off x="2032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34"/>
          <p:cNvSpPr/>
          <p:nvPr/>
        </p:nvSpPr>
        <p:spPr>
          <a:xfrm>
            <a:off x="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p34"/>
          <p:cNvSpPr/>
          <p:nvPr/>
        </p:nvSpPr>
        <p:spPr>
          <a:xfrm>
            <a:off x="1016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p34"/>
          <p:cNvSpPr/>
          <p:nvPr/>
        </p:nvSpPr>
        <p:spPr>
          <a:xfrm>
            <a:off x="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8" name="Google Shape;428;p34"/>
          <p:cNvSpPr/>
          <p:nvPr/>
        </p:nvSpPr>
        <p:spPr>
          <a:xfrm>
            <a:off x="2032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9" name="Google Shape;429;p34"/>
          <p:cNvSpPr/>
          <p:nvPr/>
        </p:nvSpPr>
        <p:spPr>
          <a:xfrm>
            <a:off x="435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0" name="Google Shape;430;p34"/>
          <p:cNvSpPr/>
          <p:nvPr/>
        </p:nvSpPr>
        <p:spPr>
          <a:xfrm>
            <a:off x="2032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1" name="Google Shape;431;p34"/>
          <p:cNvSpPr/>
          <p:nvPr/>
        </p:nvSpPr>
        <p:spPr>
          <a:xfrm>
            <a:off x="1016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34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3" name="Google Shape;433;p34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4" name="Google Shape;434;p34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5" name="Google Shape;435;p34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6" name="Google Shape;436;p34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7" name="Google Shape;437;p34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" name="Google Shape;438;p34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" name="Google Shape;439;p34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" name="Google Shape;440;p34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1" name="Google Shape;441;p34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" name="Google Shape;442;p34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" name="Google Shape;443;p34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34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5" name="Google Shape;445;p34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p34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7" name="Google Shape;447;p34"/>
          <p:cNvSpPr txBox="1"/>
          <p:nvPr>
            <p:ph type="title"/>
          </p:nvPr>
        </p:nvSpPr>
        <p:spPr>
          <a:xfrm>
            <a:off x="969950" y="1084150"/>
            <a:ext cx="7204200" cy="29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13_1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5"/>
          <p:cNvSpPr/>
          <p:nvPr/>
        </p:nvSpPr>
        <p:spPr>
          <a:xfrm>
            <a:off x="4728675" y="544175"/>
            <a:ext cx="3732900" cy="4052700"/>
          </a:xfrm>
          <a:prstGeom prst="roundRect">
            <a:avLst>
              <a:gd fmla="val 2627" name="adj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35"/>
          <p:cNvSpPr txBox="1"/>
          <p:nvPr>
            <p:ph type="title"/>
          </p:nvPr>
        </p:nvSpPr>
        <p:spPr>
          <a:xfrm>
            <a:off x="243925" y="3881325"/>
            <a:ext cx="4484700" cy="8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451" name="Google Shape;451;p35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2" name="Google Shape;452;p35"/>
          <p:cNvSpPr txBox="1"/>
          <p:nvPr>
            <p:ph idx="1" type="body"/>
          </p:nvPr>
        </p:nvSpPr>
        <p:spPr>
          <a:xfrm>
            <a:off x="5352125" y="1034150"/>
            <a:ext cx="2500200" cy="306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317500" lvl="0" marL="457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317500" lvl="1" marL="914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17500" lvl="2" marL="1371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17500" lvl="3" marL="1828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17500" lvl="4" marL="22860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17500" lvl="5" marL="2743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317500" lvl="6" marL="3200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317500" lvl="7" marL="3657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317500" lvl="8" marL="4114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23_2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6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36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36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7" name="Google Shape;457;p36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36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9" name="Google Shape;459;p36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0" name="Google Shape;460;p36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1" name="Google Shape;461;p36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2" name="Google Shape;462;p36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3" name="Google Shape;463;p36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4" name="Google Shape;464;p36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5" name="Google Shape;465;p36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6" name="Google Shape;466;p36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7" name="Google Shape;467;p36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36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36"/>
          <p:cNvSpPr/>
          <p:nvPr/>
        </p:nvSpPr>
        <p:spPr>
          <a:xfrm>
            <a:off x="2712475" y="3760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p36"/>
          <p:cNvSpPr txBox="1"/>
          <p:nvPr>
            <p:ph type="title"/>
          </p:nvPr>
        </p:nvSpPr>
        <p:spPr>
          <a:xfrm>
            <a:off x="125700" y="376050"/>
            <a:ext cx="2516400" cy="15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71" name="Google Shape;471;p36"/>
          <p:cNvSpPr txBox="1"/>
          <p:nvPr>
            <p:ph idx="1" type="body"/>
          </p:nvPr>
        </p:nvSpPr>
        <p:spPr>
          <a:xfrm>
            <a:off x="3105200" y="612450"/>
            <a:ext cx="2173800" cy="38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472" name="Google Shape;472;p36"/>
          <p:cNvSpPr/>
          <p:nvPr/>
        </p:nvSpPr>
        <p:spPr>
          <a:xfrm>
            <a:off x="5928825" y="3760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3" name="Google Shape;473;p36"/>
          <p:cNvSpPr txBox="1"/>
          <p:nvPr>
            <p:ph idx="2" type="body"/>
          </p:nvPr>
        </p:nvSpPr>
        <p:spPr>
          <a:xfrm>
            <a:off x="6321550" y="612450"/>
            <a:ext cx="2173800" cy="38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SECTION_HEADER_1_2">
    <p:bg>
      <p:bgPr>
        <a:solidFill>
          <a:schemeClr val="lt1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7"/>
          <p:cNvSpPr txBox="1"/>
          <p:nvPr>
            <p:ph type="title"/>
          </p:nvPr>
        </p:nvSpPr>
        <p:spPr>
          <a:xfrm>
            <a:off x="250500" y="1338900"/>
            <a:ext cx="8643300" cy="24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CUSTOM_23_2_1_1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8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8" name="Google Shape;478;p38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9" name="Google Shape;479;p38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0" name="Google Shape;480;p38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p38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2" name="Google Shape;482;p38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38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" name="Google Shape;484;p38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5" name="Google Shape;485;p38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38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7" name="Google Shape;487;p38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8" name="Google Shape;488;p38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9" name="Google Shape;489;p38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2712475" y="376050"/>
            <a:ext cx="61371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3" name="Google Shape;493;p38"/>
          <p:cNvSpPr txBox="1"/>
          <p:nvPr>
            <p:ph type="title"/>
          </p:nvPr>
        </p:nvSpPr>
        <p:spPr>
          <a:xfrm>
            <a:off x="125700" y="376050"/>
            <a:ext cx="2516400" cy="15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94" name="Google Shape;494;p38"/>
          <p:cNvSpPr txBox="1"/>
          <p:nvPr>
            <p:ph idx="1" type="body"/>
          </p:nvPr>
        </p:nvSpPr>
        <p:spPr>
          <a:xfrm>
            <a:off x="3105200" y="1718575"/>
            <a:ext cx="5447700" cy="25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495" name="Google Shape;495;p38"/>
          <p:cNvSpPr txBox="1"/>
          <p:nvPr>
            <p:ph idx="2" type="subTitle"/>
          </p:nvPr>
        </p:nvSpPr>
        <p:spPr>
          <a:xfrm>
            <a:off x="3017300" y="603250"/>
            <a:ext cx="5643300" cy="7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SECTION_HEADER_1_2_1">
    <p:bg>
      <p:bgPr>
        <a:solidFill>
          <a:schemeClr val="lt1"/>
        </a:soli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9"/>
          <p:cNvSpPr txBox="1"/>
          <p:nvPr>
            <p:ph type="title"/>
          </p:nvPr>
        </p:nvSpPr>
        <p:spPr>
          <a:xfrm>
            <a:off x="1047400" y="1338900"/>
            <a:ext cx="7049100" cy="24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IBM Plex Mono"/>
              <a:buNone/>
              <a:defRPr>
                <a:solidFill>
                  <a:schemeClr val="accent4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IBM Plex Mono"/>
              <a:buNone/>
              <a:defRPr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IBM Plex Mono"/>
              <a:buNone/>
              <a:defRPr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IBM Plex Mono"/>
              <a:buNone/>
              <a:defRPr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IBM Plex Mono"/>
              <a:buNone/>
              <a:defRPr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IBM Plex Mono"/>
              <a:buNone/>
              <a:defRPr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IBM Plex Mono"/>
              <a:buNone/>
              <a:defRPr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IBM Plex Mono"/>
              <a:buNone/>
              <a:defRPr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IBM Plex Mono"/>
              <a:buNone/>
              <a:defRPr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23_2_1_1_1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0"/>
          <p:cNvSpPr txBox="1"/>
          <p:nvPr>
            <p:ph idx="1" type="body"/>
          </p:nvPr>
        </p:nvSpPr>
        <p:spPr>
          <a:xfrm>
            <a:off x="251400" y="125600"/>
            <a:ext cx="14685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SECTION_HEADER_1_2_2">
    <p:bg>
      <p:bgPr>
        <a:solidFill>
          <a:schemeClr val="lt1"/>
        </a:solidFill>
      </p:bgPr>
    </p:bg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1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2" name="Google Shape;502;p41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3" name="Google Shape;503;p41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4" name="Google Shape;504;p41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5" name="Google Shape;505;p41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6" name="Google Shape;506;p41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7" name="Google Shape;507;p41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8" name="Google Shape;508;p41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p41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0" name="Google Shape;510;p41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1" name="Google Shape;511;p41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2" name="Google Shape;512;p41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3" name="Google Shape;513;p41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4" name="Google Shape;514;p41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" name="Google Shape;515;p41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6" name="Google Shape;516;p41"/>
          <p:cNvSpPr txBox="1"/>
          <p:nvPr>
            <p:ph type="title"/>
          </p:nvPr>
        </p:nvSpPr>
        <p:spPr>
          <a:xfrm>
            <a:off x="125700" y="299850"/>
            <a:ext cx="2516400" cy="15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17" name="Google Shape;517;p41"/>
          <p:cNvSpPr/>
          <p:nvPr/>
        </p:nvSpPr>
        <p:spPr>
          <a:xfrm>
            <a:off x="5928825" y="3760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8" name="Google Shape;518;p41"/>
          <p:cNvSpPr txBox="1"/>
          <p:nvPr>
            <p:ph idx="1" type="body"/>
          </p:nvPr>
        </p:nvSpPr>
        <p:spPr>
          <a:xfrm>
            <a:off x="6321550" y="612450"/>
            <a:ext cx="2173800" cy="38841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14_1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0" name="Google Shape;520;p42"/>
          <p:cNvCxnSpPr/>
          <p:nvPr/>
        </p:nvCxnSpPr>
        <p:spPr>
          <a:xfrm rot="10800000">
            <a:off x="-3050" y="1664200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1" name="Google Shape;521;p42"/>
          <p:cNvSpPr/>
          <p:nvPr/>
        </p:nvSpPr>
        <p:spPr>
          <a:xfrm flipH="1">
            <a:off x="801804" y="1244700"/>
            <a:ext cx="42321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2" name="Google Shape;522;p42"/>
          <p:cNvCxnSpPr/>
          <p:nvPr/>
        </p:nvCxnSpPr>
        <p:spPr>
          <a:xfrm rot="10800000">
            <a:off x="-2925" y="2295250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3" name="Google Shape;523;p42"/>
          <p:cNvSpPr/>
          <p:nvPr/>
        </p:nvSpPr>
        <p:spPr>
          <a:xfrm flipH="1">
            <a:off x="801874" y="1875750"/>
            <a:ext cx="42321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4" name="Google Shape;524;p42"/>
          <p:cNvCxnSpPr/>
          <p:nvPr/>
        </p:nvCxnSpPr>
        <p:spPr>
          <a:xfrm rot="10800000">
            <a:off x="-2925" y="2926529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5" name="Google Shape;525;p42"/>
          <p:cNvSpPr/>
          <p:nvPr/>
        </p:nvSpPr>
        <p:spPr>
          <a:xfrm flipH="1">
            <a:off x="801874" y="2507025"/>
            <a:ext cx="42321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6" name="Google Shape;526;p42"/>
          <p:cNvCxnSpPr/>
          <p:nvPr/>
        </p:nvCxnSpPr>
        <p:spPr>
          <a:xfrm rot="10800000">
            <a:off x="-2925" y="3564875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42"/>
          <p:cNvSpPr/>
          <p:nvPr/>
        </p:nvSpPr>
        <p:spPr>
          <a:xfrm flipH="1">
            <a:off x="801874" y="3145375"/>
            <a:ext cx="42321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8" name="Google Shape;528;p42"/>
          <p:cNvCxnSpPr/>
          <p:nvPr/>
        </p:nvCxnSpPr>
        <p:spPr>
          <a:xfrm rot="10800000">
            <a:off x="-3050" y="4199402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9" name="Google Shape;529;p42"/>
          <p:cNvSpPr/>
          <p:nvPr/>
        </p:nvSpPr>
        <p:spPr>
          <a:xfrm flipH="1">
            <a:off x="801729" y="3779900"/>
            <a:ext cx="42321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0" name="Google Shape;530;p42"/>
          <p:cNvSpPr txBox="1"/>
          <p:nvPr>
            <p:ph idx="1" type="subTitle"/>
          </p:nvPr>
        </p:nvSpPr>
        <p:spPr>
          <a:xfrm>
            <a:off x="802850" y="1245725"/>
            <a:ext cx="42321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1" name="Google Shape;531;p42"/>
          <p:cNvSpPr txBox="1"/>
          <p:nvPr>
            <p:ph idx="2" type="subTitle"/>
          </p:nvPr>
        </p:nvSpPr>
        <p:spPr>
          <a:xfrm>
            <a:off x="801725" y="1875875"/>
            <a:ext cx="42321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2" name="Google Shape;532;p42"/>
          <p:cNvSpPr txBox="1"/>
          <p:nvPr>
            <p:ph idx="3" type="subTitle"/>
          </p:nvPr>
        </p:nvSpPr>
        <p:spPr>
          <a:xfrm>
            <a:off x="801725" y="2510050"/>
            <a:ext cx="42321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3" name="Google Shape;533;p42"/>
          <p:cNvSpPr txBox="1"/>
          <p:nvPr>
            <p:ph idx="4" type="subTitle"/>
          </p:nvPr>
        </p:nvSpPr>
        <p:spPr>
          <a:xfrm>
            <a:off x="802850" y="3145025"/>
            <a:ext cx="42321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4" name="Google Shape;534;p42"/>
          <p:cNvSpPr txBox="1"/>
          <p:nvPr>
            <p:ph idx="5" type="subTitle"/>
          </p:nvPr>
        </p:nvSpPr>
        <p:spPr>
          <a:xfrm>
            <a:off x="802850" y="3780700"/>
            <a:ext cx="42321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5" name="Google Shape;535;p42"/>
          <p:cNvSpPr txBox="1"/>
          <p:nvPr>
            <p:ph type="title"/>
          </p:nvPr>
        </p:nvSpPr>
        <p:spPr>
          <a:xfrm>
            <a:off x="251400" y="180775"/>
            <a:ext cx="8685900" cy="10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/>
            </a:lvl9pPr>
          </a:lstStyle>
          <a:p/>
        </p:txBody>
      </p:sp>
      <p:cxnSp>
        <p:nvCxnSpPr>
          <p:cNvPr id="536" name="Google Shape;536;p42"/>
          <p:cNvCxnSpPr/>
          <p:nvPr/>
        </p:nvCxnSpPr>
        <p:spPr>
          <a:xfrm rot="10800000">
            <a:off x="-3050" y="4833927"/>
            <a:ext cx="91500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7" name="Google Shape;537;p42"/>
          <p:cNvSpPr/>
          <p:nvPr/>
        </p:nvSpPr>
        <p:spPr>
          <a:xfrm flipH="1">
            <a:off x="801729" y="4414425"/>
            <a:ext cx="4232100" cy="4185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8" name="Google Shape;538;p42"/>
          <p:cNvSpPr txBox="1"/>
          <p:nvPr>
            <p:ph idx="6" type="subTitle"/>
          </p:nvPr>
        </p:nvSpPr>
        <p:spPr>
          <a:xfrm>
            <a:off x="802850" y="4415225"/>
            <a:ext cx="42321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17_1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3"/>
          <p:cNvSpPr/>
          <p:nvPr>
            <p:ph idx="2" type="pic"/>
          </p:nvPr>
        </p:nvSpPr>
        <p:spPr>
          <a:xfrm>
            <a:off x="5925600" y="0"/>
            <a:ext cx="321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1" name="Google Shape;541;p43"/>
          <p:cNvSpPr txBox="1"/>
          <p:nvPr>
            <p:ph idx="1" type="body"/>
          </p:nvPr>
        </p:nvSpPr>
        <p:spPr>
          <a:xfrm>
            <a:off x="390625" y="306925"/>
            <a:ext cx="3125400" cy="16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317500" lvl="0" marL="457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317500" lvl="1" marL="914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17500" lvl="2" marL="1371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17500" lvl="3" marL="1828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17500" lvl="4" marL="22860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17500" lvl="5" marL="27432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317500" lvl="6" marL="32004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●"/>
              <a:defRPr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317500" lvl="7" marL="36576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○"/>
              <a:defRPr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317500" lvl="8" marL="411480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Mono"/>
              <a:buChar char="■"/>
              <a:defRPr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542" name="Google Shape;542;p43"/>
          <p:cNvSpPr txBox="1"/>
          <p:nvPr>
            <p:ph type="title"/>
          </p:nvPr>
        </p:nvSpPr>
        <p:spPr>
          <a:xfrm>
            <a:off x="274550" y="3283900"/>
            <a:ext cx="5430900" cy="16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23_2_1_2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4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5" name="Google Shape;545;p44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6" name="Google Shape;546;p44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7" name="Google Shape;547;p44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8" name="Google Shape;548;p44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9" name="Google Shape;549;p44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0" name="Google Shape;550;p44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1" name="Google Shape;551;p44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2" name="Google Shape;552;p44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3" name="Google Shape;553;p44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4" name="Google Shape;554;p44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5" name="Google Shape;555;p44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6" name="Google Shape;556;p44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7" name="Google Shape;557;p44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8" name="Google Shape;558;p44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9" name="Google Shape;559;p44"/>
          <p:cNvSpPr/>
          <p:nvPr/>
        </p:nvSpPr>
        <p:spPr>
          <a:xfrm>
            <a:off x="2712475" y="3760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0" name="Google Shape;560;p44"/>
          <p:cNvSpPr txBox="1"/>
          <p:nvPr>
            <p:ph idx="1" type="body"/>
          </p:nvPr>
        </p:nvSpPr>
        <p:spPr>
          <a:xfrm>
            <a:off x="3105200" y="1718575"/>
            <a:ext cx="2173800" cy="25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561" name="Google Shape;561;p44"/>
          <p:cNvSpPr txBox="1"/>
          <p:nvPr>
            <p:ph idx="2" type="subTitle"/>
          </p:nvPr>
        </p:nvSpPr>
        <p:spPr>
          <a:xfrm>
            <a:off x="3017300" y="603250"/>
            <a:ext cx="22617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562" name="Google Shape;562;p44"/>
          <p:cNvSpPr/>
          <p:nvPr/>
        </p:nvSpPr>
        <p:spPr>
          <a:xfrm>
            <a:off x="5928825" y="3760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3" name="Google Shape;563;p44"/>
          <p:cNvSpPr txBox="1"/>
          <p:nvPr>
            <p:ph idx="3" type="body"/>
          </p:nvPr>
        </p:nvSpPr>
        <p:spPr>
          <a:xfrm>
            <a:off x="6321550" y="1718575"/>
            <a:ext cx="2173800" cy="25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564" name="Google Shape;564;p44"/>
          <p:cNvSpPr txBox="1"/>
          <p:nvPr>
            <p:ph idx="4" type="subTitle"/>
          </p:nvPr>
        </p:nvSpPr>
        <p:spPr>
          <a:xfrm>
            <a:off x="6233650" y="603250"/>
            <a:ext cx="22617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565" name="Google Shape;565;p44"/>
          <p:cNvSpPr txBox="1"/>
          <p:nvPr>
            <p:ph type="title"/>
          </p:nvPr>
        </p:nvSpPr>
        <p:spPr>
          <a:xfrm>
            <a:off x="125700" y="299850"/>
            <a:ext cx="2516400" cy="15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0_1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5"/>
          <p:cNvSpPr/>
          <p:nvPr/>
        </p:nvSpPr>
        <p:spPr>
          <a:xfrm>
            <a:off x="1016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8" name="Google Shape;568;p45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9" name="Google Shape;569;p45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0" name="Google Shape;570;p45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1" name="Google Shape;571;p45"/>
          <p:cNvSpPr/>
          <p:nvPr/>
        </p:nvSpPr>
        <p:spPr>
          <a:xfrm>
            <a:off x="6074103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2" name="Google Shape;572;p45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3" name="Google Shape;573;p45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4" name="Google Shape;574;p45"/>
          <p:cNvSpPr/>
          <p:nvPr/>
        </p:nvSpPr>
        <p:spPr>
          <a:xfrm>
            <a:off x="7090103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5" name="Google Shape;575;p45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6" name="Google Shape;576;p45"/>
          <p:cNvSpPr/>
          <p:nvPr/>
        </p:nvSpPr>
        <p:spPr>
          <a:xfrm>
            <a:off x="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" name="Google Shape;577;p45"/>
          <p:cNvSpPr/>
          <p:nvPr/>
        </p:nvSpPr>
        <p:spPr>
          <a:xfrm>
            <a:off x="2032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8" name="Google Shape;578;p45"/>
          <p:cNvSpPr/>
          <p:nvPr/>
        </p:nvSpPr>
        <p:spPr>
          <a:xfrm>
            <a:off x="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9" name="Google Shape;579;p45"/>
          <p:cNvSpPr/>
          <p:nvPr/>
        </p:nvSpPr>
        <p:spPr>
          <a:xfrm>
            <a:off x="2032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0" name="Google Shape;580;p45"/>
          <p:cNvSpPr/>
          <p:nvPr/>
        </p:nvSpPr>
        <p:spPr>
          <a:xfrm>
            <a:off x="1016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1" name="Google Shape;581;p45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2" name="Google Shape;582;p45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3" name="Google Shape;583;p45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4" name="Google Shape;584;p45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5" name="Google Shape;585;p45"/>
          <p:cNvSpPr/>
          <p:nvPr/>
        </p:nvSpPr>
        <p:spPr>
          <a:xfrm>
            <a:off x="3261340" y="296425"/>
            <a:ext cx="26214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6" name="Google Shape;586;p45"/>
          <p:cNvSpPr/>
          <p:nvPr/>
        </p:nvSpPr>
        <p:spPr>
          <a:xfrm>
            <a:off x="6096000" y="296425"/>
            <a:ext cx="26214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7" name="Google Shape;587;p45"/>
          <p:cNvSpPr/>
          <p:nvPr/>
        </p:nvSpPr>
        <p:spPr>
          <a:xfrm>
            <a:off x="426698" y="296425"/>
            <a:ext cx="26214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8" name="Google Shape;588;p45"/>
          <p:cNvSpPr txBox="1"/>
          <p:nvPr>
            <p:ph idx="1" type="body"/>
          </p:nvPr>
        </p:nvSpPr>
        <p:spPr>
          <a:xfrm>
            <a:off x="632900" y="1708100"/>
            <a:ext cx="2173800" cy="1659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589" name="Google Shape;589;p45"/>
          <p:cNvSpPr txBox="1"/>
          <p:nvPr>
            <p:ph idx="2" type="body"/>
          </p:nvPr>
        </p:nvSpPr>
        <p:spPr>
          <a:xfrm>
            <a:off x="3474200" y="1708100"/>
            <a:ext cx="2173800" cy="16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590" name="Google Shape;590;p45"/>
          <p:cNvSpPr txBox="1"/>
          <p:nvPr>
            <p:ph idx="3" type="body"/>
          </p:nvPr>
        </p:nvSpPr>
        <p:spPr>
          <a:xfrm>
            <a:off x="6315500" y="1708100"/>
            <a:ext cx="2173800" cy="16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591" name="Google Shape;591;p45"/>
          <p:cNvSpPr txBox="1"/>
          <p:nvPr>
            <p:ph type="title"/>
          </p:nvPr>
        </p:nvSpPr>
        <p:spPr>
          <a:xfrm>
            <a:off x="314425" y="3904925"/>
            <a:ext cx="7600800" cy="11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592" name="Google Shape;592;p45"/>
          <p:cNvSpPr txBox="1"/>
          <p:nvPr>
            <p:ph idx="4" type="subTitle"/>
          </p:nvPr>
        </p:nvSpPr>
        <p:spPr>
          <a:xfrm>
            <a:off x="606550" y="395850"/>
            <a:ext cx="22617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593" name="Google Shape;593;p45"/>
          <p:cNvSpPr txBox="1"/>
          <p:nvPr>
            <p:ph idx="5" type="subTitle"/>
          </p:nvPr>
        </p:nvSpPr>
        <p:spPr>
          <a:xfrm>
            <a:off x="3441200" y="395850"/>
            <a:ext cx="22617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594" name="Google Shape;594;p45"/>
          <p:cNvSpPr txBox="1"/>
          <p:nvPr>
            <p:ph idx="6" type="subTitle"/>
          </p:nvPr>
        </p:nvSpPr>
        <p:spPr>
          <a:xfrm>
            <a:off x="6275850" y="395850"/>
            <a:ext cx="22617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20_1_1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46"/>
          <p:cNvSpPr/>
          <p:nvPr/>
        </p:nvSpPr>
        <p:spPr>
          <a:xfrm>
            <a:off x="1016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7" name="Google Shape;597;p46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8" name="Google Shape;598;p46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9" name="Google Shape;599;p46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0" name="Google Shape;600;p46"/>
          <p:cNvSpPr/>
          <p:nvPr/>
        </p:nvSpPr>
        <p:spPr>
          <a:xfrm>
            <a:off x="6074103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1" name="Google Shape;601;p46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2" name="Google Shape;602;p46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46"/>
          <p:cNvSpPr/>
          <p:nvPr/>
        </p:nvSpPr>
        <p:spPr>
          <a:xfrm>
            <a:off x="7090103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4" name="Google Shape;604;p46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5" name="Google Shape;605;p46"/>
          <p:cNvSpPr/>
          <p:nvPr/>
        </p:nvSpPr>
        <p:spPr>
          <a:xfrm>
            <a:off x="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6" name="Google Shape;606;p46"/>
          <p:cNvSpPr/>
          <p:nvPr/>
        </p:nvSpPr>
        <p:spPr>
          <a:xfrm>
            <a:off x="2032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7" name="Google Shape;607;p46"/>
          <p:cNvSpPr/>
          <p:nvPr/>
        </p:nvSpPr>
        <p:spPr>
          <a:xfrm>
            <a:off x="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8" name="Google Shape;608;p46"/>
          <p:cNvSpPr/>
          <p:nvPr/>
        </p:nvSpPr>
        <p:spPr>
          <a:xfrm>
            <a:off x="2032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9" name="Google Shape;609;p46"/>
          <p:cNvSpPr/>
          <p:nvPr/>
        </p:nvSpPr>
        <p:spPr>
          <a:xfrm>
            <a:off x="1016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0" name="Google Shape;610;p46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1" name="Google Shape;611;p46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" name="Google Shape;612;p46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3" name="Google Shape;613;p46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4" name="Google Shape;614;p46"/>
          <p:cNvSpPr/>
          <p:nvPr/>
        </p:nvSpPr>
        <p:spPr>
          <a:xfrm>
            <a:off x="246850" y="296425"/>
            <a:ext cx="19611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5" name="Google Shape;615;p46"/>
          <p:cNvSpPr txBox="1"/>
          <p:nvPr>
            <p:ph idx="1" type="body"/>
          </p:nvPr>
        </p:nvSpPr>
        <p:spPr>
          <a:xfrm>
            <a:off x="335675" y="1708100"/>
            <a:ext cx="1753800" cy="17667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616" name="Google Shape;616;p46"/>
          <p:cNvSpPr txBox="1"/>
          <p:nvPr>
            <p:ph type="title"/>
          </p:nvPr>
        </p:nvSpPr>
        <p:spPr>
          <a:xfrm>
            <a:off x="314425" y="3904925"/>
            <a:ext cx="7600800" cy="11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17" name="Google Shape;617;p46"/>
          <p:cNvSpPr txBox="1"/>
          <p:nvPr>
            <p:ph idx="2" type="subTitle"/>
          </p:nvPr>
        </p:nvSpPr>
        <p:spPr>
          <a:xfrm>
            <a:off x="314425" y="395850"/>
            <a:ext cx="18246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618" name="Google Shape;618;p46"/>
          <p:cNvSpPr/>
          <p:nvPr/>
        </p:nvSpPr>
        <p:spPr>
          <a:xfrm>
            <a:off x="2476617" y="296425"/>
            <a:ext cx="19611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9" name="Google Shape;619;p46"/>
          <p:cNvSpPr/>
          <p:nvPr/>
        </p:nvSpPr>
        <p:spPr>
          <a:xfrm>
            <a:off x="4706383" y="296425"/>
            <a:ext cx="19611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0" name="Google Shape;620;p46"/>
          <p:cNvSpPr/>
          <p:nvPr/>
        </p:nvSpPr>
        <p:spPr>
          <a:xfrm>
            <a:off x="6936150" y="296425"/>
            <a:ext cx="1961100" cy="33642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1" name="Google Shape;621;p46"/>
          <p:cNvSpPr txBox="1"/>
          <p:nvPr>
            <p:ph idx="3" type="body"/>
          </p:nvPr>
        </p:nvSpPr>
        <p:spPr>
          <a:xfrm>
            <a:off x="2566125" y="1708100"/>
            <a:ext cx="17538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622" name="Google Shape;622;p46"/>
          <p:cNvSpPr txBox="1"/>
          <p:nvPr>
            <p:ph idx="4" type="subTitle"/>
          </p:nvPr>
        </p:nvSpPr>
        <p:spPr>
          <a:xfrm>
            <a:off x="2544863" y="395850"/>
            <a:ext cx="18246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623" name="Google Shape;623;p46"/>
          <p:cNvSpPr txBox="1"/>
          <p:nvPr>
            <p:ph idx="5" type="body"/>
          </p:nvPr>
        </p:nvSpPr>
        <p:spPr>
          <a:xfrm>
            <a:off x="4795875" y="1708100"/>
            <a:ext cx="17538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624" name="Google Shape;624;p46"/>
          <p:cNvSpPr txBox="1"/>
          <p:nvPr>
            <p:ph idx="6" type="subTitle"/>
          </p:nvPr>
        </p:nvSpPr>
        <p:spPr>
          <a:xfrm>
            <a:off x="4774625" y="395850"/>
            <a:ext cx="18246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625" name="Google Shape;625;p46"/>
          <p:cNvSpPr txBox="1"/>
          <p:nvPr>
            <p:ph idx="7" type="body"/>
          </p:nvPr>
        </p:nvSpPr>
        <p:spPr>
          <a:xfrm>
            <a:off x="7025625" y="1708100"/>
            <a:ext cx="17538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626" name="Google Shape;626;p46"/>
          <p:cNvSpPr txBox="1"/>
          <p:nvPr>
            <p:ph idx="8" type="subTitle"/>
          </p:nvPr>
        </p:nvSpPr>
        <p:spPr>
          <a:xfrm>
            <a:off x="7004375" y="395850"/>
            <a:ext cx="18246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23_3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7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9" name="Google Shape;629;p47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0" name="Google Shape;630;p47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1" name="Google Shape;631;p47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2" name="Google Shape;632;p47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3" name="Google Shape;633;p47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4" name="Google Shape;634;p47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5" name="Google Shape;635;p47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6" name="Google Shape;636;p47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7" name="Google Shape;637;p47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8" name="Google Shape;638;p47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9" name="Google Shape;639;p47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0" name="Google Shape;640;p47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1" name="Google Shape;641;p47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2" name="Google Shape;642;p47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3" name="Google Shape;643;p47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4" name="Google Shape;644;p47"/>
          <p:cNvSpPr/>
          <p:nvPr/>
        </p:nvSpPr>
        <p:spPr>
          <a:xfrm>
            <a:off x="2712475" y="3760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5" name="Google Shape;645;p47"/>
          <p:cNvSpPr/>
          <p:nvPr/>
        </p:nvSpPr>
        <p:spPr>
          <a:xfrm>
            <a:off x="5928825" y="352450"/>
            <a:ext cx="2920800" cy="4391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6" name="Google Shape;646;p47"/>
          <p:cNvSpPr/>
          <p:nvPr>
            <p:ph idx="2" type="pic"/>
          </p:nvPr>
        </p:nvSpPr>
        <p:spPr>
          <a:xfrm>
            <a:off x="3017300" y="586450"/>
            <a:ext cx="2439000" cy="14295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647" name="Google Shape;647;p47"/>
          <p:cNvSpPr/>
          <p:nvPr>
            <p:ph idx="3" type="pic"/>
          </p:nvPr>
        </p:nvSpPr>
        <p:spPr>
          <a:xfrm>
            <a:off x="6205700" y="586450"/>
            <a:ext cx="2439000" cy="14295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648" name="Google Shape;648;p47"/>
          <p:cNvSpPr txBox="1"/>
          <p:nvPr>
            <p:ph idx="1" type="body"/>
          </p:nvPr>
        </p:nvSpPr>
        <p:spPr>
          <a:xfrm>
            <a:off x="3105200" y="2506300"/>
            <a:ext cx="2173800" cy="19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649" name="Google Shape;649;p47"/>
          <p:cNvSpPr txBox="1"/>
          <p:nvPr>
            <p:ph idx="4" type="subTitle"/>
          </p:nvPr>
        </p:nvSpPr>
        <p:spPr>
          <a:xfrm>
            <a:off x="3017300" y="1886500"/>
            <a:ext cx="22617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650" name="Google Shape;650;p47"/>
          <p:cNvSpPr txBox="1"/>
          <p:nvPr>
            <p:ph idx="5" type="body"/>
          </p:nvPr>
        </p:nvSpPr>
        <p:spPr>
          <a:xfrm>
            <a:off x="6293600" y="2506300"/>
            <a:ext cx="2173800" cy="19902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651" name="Google Shape;651;p47"/>
          <p:cNvSpPr txBox="1"/>
          <p:nvPr>
            <p:ph idx="6" type="subTitle"/>
          </p:nvPr>
        </p:nvSpPr>
        <p:spPr>
          <a:xfrm>
            <a:off x="6205700" y="1886500"/>
            <a:ext cx="22617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652" name="Google Shape;652;p47"/>
          <p:cNvSpPr txBox="1"/>
          <p:nvPr>
            <p:ph type="title"/>
          </p:nvPr>
        </p:nvSpPr>
        <p:spPr>
          <a:xfrm>
            <a:off x="125700" y="299850"/>
            <a:ext cx="2516400" cy="15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20_1_2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8"/>
          <p:cNvSpPr/>
          <p:nvPr/>
        </p:nvSpPr>
        <p:spPr>
          <a:xfrm>
            <a:off x="1016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5" name="Google Shape;655;p48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6" name="Google Shape;656;p48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7" name="Google Shape;657;p48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8" name="Google Shape;658;p48"/>
          <p:cNvSpPr/>
          <p:nvPr/>
        </p:nvSpPr>
        <p:spPr>
          <a:xfrm>
            <a:off x="6074103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9" name="Google Shape;659;p48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0" name="Google Shape;660;p48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1" name="Google Shape;661;p48"/>
          <p:cNvSpPr/>
          <p:nvPr/>
        </p:nvSpPr>
        <p:spPr>
          <a:xfrm>
            <a:off x="7090103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48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3" name="Google Shape;663;p48"/>
          <p:cNvSpPr/>
          <p:nvPr/>
        </p:nvSpPr>
        <p:spPr>
          <a:xfrm>
            <a:off x="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4" name="Google Shape;664;p48"/>
          <p:cNvSpPr/>
          <p:nvPr/>
        </p:nvSpPr>
        <p:spPr>
          <a:xfrm>
            <a:off x="2032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5" name="Google Shape;665;p48"/>
          <p:cNvSpPr/>
          <p:nvPr/>
        </p:nvSpPr>
        <p:spPr>
          <a:xfrm>
            <a:off x="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48"/>
          <p:cNvSpPr/>
          <p:nvPr/>
        </p:nvSpPr>
        <p:spPr>
          <a:xfrm>
            <a:off x="2032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48"/>
          <p:cNvSpPr/>
          <p:nvPr/>
        </p:nvSpPr>
        <p:spPr>
          <a:xfrm>
            <a:off x="1016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8" name="Google Shape;668;p48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9" name="Google Shape;669;p48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0" name="Google Shape;670;p48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48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48"/>
          <p:cNvSpPr/>
          <p:nvPr/>
        </p:nvSpPr>
        <p:spPr>
          <a:xfrm>
            <a:off x="426700" y="296425"/>
            <a:ext cx="2621400" cy="3608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48"/>
          <p:cNvSpPr txBox="1"/>
          <p:nvPr>
            <p:ph idx="1" type="body"/>
          </p:nvPr>
        </p:nvSpPr>
        <p:spPr>
          <a:xfrm>
            <a:off x="632900" y="2249863"/>
            <a:ext cx="2173800" cy="14754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674" name="Google Shape;674;p48"/>
          <p:cNvSpPr txBox="1"/>
          <p:nvPr>
            <p:ph type="title"/>
          </p:nvPr>
        </p:nvSpPr>
        <p:spPr>
          <a:xfrm>
            <a:off x="314425" y="3904925"/>
            <a:ext cx="7600800" cy="11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75" name="Google Shape;675;p48"/>
          <p:cNvSpPr txBox="1"/>
          <p:nvPr>
            <p:ph idx="2" type="subTitle"/>
          </p:nvPr>
        </p:nvSpPr>
        <p:spPr>
          <a:xfrm>
            <a:off x="606550" y="1629713"/>
            <a:ext cx="2261700" cy="5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676" name="Google Shape;676;p48"/>
          <p:cNvSpPr/>
          <p:nvPr>
            <p:ph idx="3" type="pic"/>
          </p:nvPr>
        </p:nvSpPr>
        <p:spPr>
          <a:xfrm>
            <a:off x="613100" y="475988"/>
            <a:ext cx="2213400" cy="11337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677" name="Google Shape;677;p48"/>
          <p:cNvSpPr/>
          <p:nvPr/>
        </p:nvSpPr>
        <p:spPr>
          <a:xfrm>
            <a:off x="3261350" y="296425"/>
            <a:ext cx="2621400" cy="3608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" name="Google Shape;678;p48"/>
          <p:cNvSpPr txBox="1"/>
          <p:nvPr>
            <p:ph idx="4" type="body"/>
          </p:nvPr>
        </p:nvSpPr>
        <p:spPr>
          <a:xfrm>
            <a:off x="3467550" y="2249863"/>
            <a:ext cx="2173800" cy="14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679" name="Google Shape;679;p48"/>
          <p:cNvSpPr txBox="1"/>
          <p:nvPr>
            <p:ph idx="5" type="subTitle"/>
          </p:nvPr>
        </p:nvSpPr>
        <p:spPr>
          <a:xfrm>
            <a:off x="3441200" y="1629713"/>
            <a:ext cx="2261700" cy="5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680" name="Google Shape;680;p48"/>
          <p:cNvSpPr/>
          <p:nvPr>
            <p:ph idx="6" type="pic"/>
          </p:nvPr>
        </p:nvSpPr>
        <p:spPr>
          <a:xfrm>
            <a:off x="3447750" y="475988"/>
            <a:ext cx="2213400" cy="11337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681" name="Google Shape;681;p48"/>
          <p:cNvSpPr/>
          <p:nvPr/>
        </p:nvSpPr>
        <p:spPr>
          <a:xfrm>
            <a:off x="6096000" y="296425"/>
            <a:ext cx="2621400" cy="3608400"/>
          </a:xfrm>
          <a:prstGeom prst="roundRect">
            <a:avLst>
              <a:gd fmla="val 2627" name="adj"/>
            </a:avLst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2" name="Google Shape;682;p48"/>
          <p:cNvSpPr txBox="1"/>
          <p:nvPr>
            <p:ph idx="7" type="body"/>
          </p:nvPr>
        </p:nvSpPr>
        <p:spPr>
          <a:xfrm>
            <a:off x="6302200" y="2249863"/>
            <a:ext cx="2173800" cy="14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○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■"/>
              <a:defRPr sz="8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683" name="Google Shape;683;p48"/>
          <p:cNvSpPr txBox="1"/>
          <p:nvPr>
            <p:ph idx="8" type="subTitle"/>
          </p:nvPr>
        </p:nvSpPr>
        <p:spPr>
          <a:xfrm>
            <a:off x="6275850" y="1629713"/>
            <a:ext cx="2261700" cy="5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Caveat"/>
              <a:buNone/>
              <a:defRPr sz="40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684" name="Google Shape;684;p48"/>
          <p:cNvSpPr/>
          <p:nvPr>
            <p:ph idx="9" type="pic"/>
          </p:nvPr>
        </p:nvSpPr>
        <p:spPr>
          <a:xfrm>
            <a:off x="6282400" y="475988"/>
            <a:ext cx="2213400" cy="11337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21_1_1_1_2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49"/>
          <p:cNvSpPr/>
          <p:nvPr/>
        </p:nvSpPr>
        <p:spPr>
          <a:xfrm>
            <a:off x="2032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7" name="Google Shape;687;p49"/>
          <p:cNvSpPr/>
          <p:nvPr/>
        </p:nvSpPr>
        <p:spPr>
          <a:xfrm>
            <a:off x="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8" name="Google Shape;688;p49"/>
          <p:cNvSpPr/>
          <p:nvPr/>
        </p:nvSpPr>
        <p:spPr>
          <a:xfrm>
            <a:off x="1016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9" name="Google Shape;689;p49"/>
          <p:cNvSpPr/>
          <p:nvPr/>
        </p:nvSpPr>
        <p:spPr>
          <a:xfrm>
            <a:off x="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0" name="Google Shape;690;p49"/>
          <p:cNvSpPr/>
          <p:nvPr/>
        </p:nvSpPr>
        <p:spPr>
          <a:xfrm>
            <a:off x="2032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1" name="Google Shape;691;p49"/>
          <p:cNvSpPr/>
          <p:nvPr/>
        </p:nvSpPr>
        <p:spPr>
          <a:xfrm>
            <a:off x="435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2" name="Google Shape;692;p49"/>
          <p:cNvSpPr/>
          <p:nvPr/>
        </p:nvSpPr>
        <p:spPr>
          <a:xfrm>
            <a:off x="2032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3" name="Google Shape;693;p49"/>
          <p:cNvSpPr/>
          <p:nvPr/>
        </p:nvSpPr>
        <p:spPr>
          <a:xfrm>
            <a:off x="1016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4" name="Google Shape;694;p49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5" name="Google Shape;695;p49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6" name="Google Shape;696;p49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7" name="Google Shape;697;p49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8" name="Google Shape;698;p49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9" name="Google Shape;699;p49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0" name="Google Shape;700;p49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1" name="Google Shape;701;p49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2" name="Google Shape;702;p49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3" name="Google Shape;703;p49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4" name="Google Shape;704;p49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5" name="Google Shape;705;p49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6" name="Google Shape;706;p49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7" name="Google Shape;707;p49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8" name="Google Shape;708;p49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9" name="Google Shape;709;p49"/>
          <p:cNvSpPr/>
          <p:nvPr>
            <p:ph idx="2" type="pic"/>
          </p:nvPr>
        </p:nvSpPr>
        <p:spPr>
          <a:xfrm>
            <a:off x="1020450" y="1016000"/>
            <a:ext cx="7107600" cy="304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21_1_2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50"/>
          <p:cNvSpPr/>
          <p:nvPr/>
        </p:nvSpPr>
        <p:spPr>
          <a:xfrm>
            <a:off x="2032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2" name="Google Shape;712;p50"/>
          <p:cNvSpPr/>
          <p:nvPr/>
        </p:nvSpPr>
        <p:spPr>
          <a:xfrm>
            <a:off x="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3" name="Google Shape;713;p50"/>
          <p:cNvSpPr/>
          <p:nvPr/>
        </p:nvSpPr>
        <p:spPr>
          <a:xfrm>
            <a:off x="1016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4" name="Google Shape;714;p50"/>
          <p:cNvSpPr/>
          <p:nvPr/>
        </p:nvSpPr>
        <p:spPr>
          <a:xfrm>
            <a:off x="3048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5" name="Google Shape;715;p50"/>
          <p:cNvSpPr/>
          <p:nvPr/>
        </p:nvSpPr>
        <p:spPr>
          <a:xfrm>
            <a:off x="2032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6" name="Google Shape;716;p50"/>
          <p:cNvSpPr/>
          <p:nvPr/>
        </p:nvSpPr>
        <p:spPr>
          <a:xfrm>
            <a:off x="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7" name="Google Shape;717;p50"/>
          <p:cNvSpPr/>
          <p:nvPr/>
        </p:nvSpPr>
        <p:spPr>
          <a:xfrm>
            <a:off x="1016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8" name="Google Shape;718;p50"/>
          <p:cNvSpPr/>
          <p:nvPr/>
        </p:nvSpPr>
        <p:spPr>
          <a:xfrm>
            <a:off x="435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9" name="Google Shape;719;p50"/>
          <p:cNvSpPr/>
          <p:nvPr/>
        </p:nvSpPr>
        <p:spPr>
          <a:xfrm>
            <a:off x="2032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0" name="Google Shape;720;p50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1" name="Google Shape;721;p50"/>
          <p:cNvSpPr/>
          <p:nvPr/>
        </p:nvSpPr>
        <p:spPr>
          <a:xfrm>
            <a:off x="8128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2" name="Google Shape;722;p50"/>
          <p:cNvSpPr/>
          <p:nvPr/>
        </p:nvSpPr>
        <p:spPr>
          <a:xfrm>
            <a:off x="3048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3" name="Google Shape;723;p50"/>
          <p:cNvSpPr/>
          <p:nvPr/>
        </p:nvSpPr>
        <p:spPr>
          <a:xfrm>
            <a:off x="4064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4" name="Google Shape;724;p50"/>
          <p:cNvSpPr/>
          <p:nvPr/>
        </p:nvSpPr>
        <p:spPr>
          <a:xfrm>
            <a:off x="4064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5" name="Google Shape;725;p50"/>
          <p:cNvSpPr/>
          <p:nvPr/>
        </p:nvSpPr>
        <p:spPr>
          <a:xfrm>
            <a:off x="6096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6" name="Google Shape;726;p50"/>
          <p:cNvSpPr/>
          <p:nvPr/>
        </p:nvSpPr>
        <p:spPr>
          <a:xfrm>
            <a:off x="5080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7" name="Google Shape;727;p50"/>
          <p:cNvSpPr/>
          <p:nvPr/>
        </p:nvSpPr>
        <p:spPr>
          <a:xfrm>
            <a:off x="5080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8" name="Google Shape;728;p50"/>
          <p:cNvSpPr/>
          <p:nvPr/>
        </p:nvSpPr>
        <p:spPr>
          <a:xfrm>
            <a:off x="7112000" y="1016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9" name="Google Shape;729;p50"/>
          <p:cNvSpPr/>
          <p:nvPr/>
        </p:nvSpPr>
        <p:spPr>
          <a:xfrm>
            <a:off x="7112000" y="3048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0" name="Google Shape;730;p50"/>
          <p:cNvSpPr/>
          <p:nvPr/>
        </p:nvSpPr>
        <p:spPr>
          <a:xfrm>
            <a:off x="8128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1" name="Google Shape;731;p50"/>
          <p:cNvSpPr/>
          <p:nvPr/>
        </p:nvSpPr>
        <p:spPr>
          <a:xfrm>
            <a:off x="8128000" y="203200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2" name="Google Shape;732;p50"/>
          <p:cNvSpPr/>
          <p:nvPr/>
        </p:nvSpPr>
        <p:spPr>
          <a:xfrm>
            <a:off x="6096000" y="0"/>
            <a:ext cx="1016100" cy="10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3" name="Google Shape;733;p50"/>
          <p:cNvSpPr/>
          <p:nvPr/>
        </p:nvSpPr>
        <p:spPr>
          <a:xfrm>
            <a:off x="4064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4" name="Google Shape;734;p50"/>
          <p:cNvSpPr/>
          <p:nvPr/>
        </p:nvSpPr>
        <p:spPr>
          <a:xfrm>
            <a:off x="6096000" y="4064000"/>
            <a:ext cx="1016100" cy="107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5" name="Google Shape;735;p50"/>
          <p:cNvSpPr txBox="1"/>
          <p:nvPr>
            <p:ph type="title"/>
          </p:nvPr>
        </p:nvSpPr>
        <p:spPr>
          <a:xfrm>
            <a:off x="314425" y="314675"/>
            <a:ext cx="85380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veat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36" name="Google Shape;736;p50"/>
          <p:cNvSpPr/>
          <p:nvPr>
            <p:ph idx="2" type="pic"/>
          </p:nvPr>
        </p:nvSpPr>
        <p:spPr>
          <a:xfrm>
            <a:off x="390800" y="1273375"/>
            <a:ext cx="2251800" cy="11316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737" name="Google Shape;737;p50"/>
          <p:cNvSpPr/>
          <p:nvPr>
            <p:ph idx="3" type="pic"/>
          </p:nvPr>
        </p:nvSpPr>
        <p:spPr>
          <a:xfrm>
            <a:off x="390800" y="2522600"/>
            <a:ext cx="2251800" cy="11316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738" name="Google Shape;738;p50"/>
          <p:cNvSpPr/>
          <p:nvPr>
            <p:ph idx="4" type="pic"/>
          </p:nvPr>
        </p:nvSpPr>
        <p:spPr>
          <a:xfrm>
            <a:off x="390800" y="3771825"/>
            <a:ext cx="2251800" cy="11316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739" name="Google Shape;739;p50"/>
          <p:cNvSpPr/>
          <p:nvPr>
            <p:ph idx="5" type="pic"/>
          </p:nvPr>
        </p:nvSpPr>
        <p:spPr>
          <a:xfrm>
            <a:off x="3446150" y="1273375"/>
            <a:ext cx="2251800" cy="11316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740" name="Google Shape;740;p50"/>
          <p:cNvSpPr/>
          <p:nvPr>
            <p:ph idx="6" type="pic"/>
          </p:nvPr>
        </p:nvSpPr>
        <p:spPr>
          <a:xfrm>
            <a:off x="3446150" y="2522600"/>
            <a:ext cx="2251800" cy="11316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741" name="Google Shape;741;p50"/>
          <p:cNvSpPr/>
          <p:nvPr>
            <p:ph idx="7" type="pic"/>
          </p:nvPr>
        </p:nvSpPr>
        <p:spPr>
          <a:xfrm>
            <a:off x="3446150" y="3771825"/>
            <a:ext cx="2251800" cy="11316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742" name="Google Shape;742;p50"/>
          <p:cNvSpPr/>
          <p:nvPr>
            <p:ph idx="8" type="pic"/>
          </p:nvPr>
        </p:nvSpPr>
        <p:spPr>
          <a:xfrm>
            <a:off x="6501500" y="1273375"/>
            <a:ext cx="2251800" cy="11316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743" name="Google Shape;743;p50"/>
          <p:cNvSpPr/>
          <p:nvPr>
            <p:ph idx="9" type="pic"/>
          </p:nvPr>
        </p:nvSpPr>
        <p:spPr>
          <a:xfrm>
            <a:off x="6501500" y="2522600"/>
            <a:ext cx="2251800" cy="11316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  <p:sp>
        <p:nvSpPr>
          <p:cNvPr id="744" name="Google Shape;744;p50"/>
          <p:cNvSpPr/>
          <p:nvPr>
            <p:ph idx="13" type="pic"/>
          </p:nvPr>
        </p:nvSpPr>
        <p:spPr>
          <a:xfrm>
            <a:off x="6501500" y="3771825"/>
            <a:ext cx="2251800" cy="1131600"/>
          </a:xfrm>
          <a:prstGeom prst="roundRect">
            <a:avLst>
              <a:gd fmla="val 10672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38" Type="http://schemas.openxmlformats.org/officeDocument/2006/relationships/theme" Target="../theme/theme2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 sz="8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>
              <a:buNone/>
              <a:defRPr sz="8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>
              <a:buNone/>
              <a:defRPr sz="8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>
              <a:buNone/>
              <a:defRPr sz="8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>
              <a:buNone/>
              <a:defRPr sz="8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>
              <a:buNone/>
              <a:defRPr sz="8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>
              <a:buNone/>
              <a:defRPr sz="8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>
              <a:buNone/>
              <a:defRPr sz="8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>
              <a:buNone/>
              <a:defRPr sz="80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29050" y="228600"/>
            <a:ext cx="86859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 sz="6000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 sz="6000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 sz="6000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 sz="6000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 sz="6000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 sz="6000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 sz="6000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 sz="6000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aveat"/>
              <a:buNone/>
              <a:defRPr sz="6000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280800" y="2705300"/>
            <a:ext cx="3906900" cy="19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"/>
              <a:buChar char="●"/>
              <a:defRPr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"/>
              <a:buChar char="○"/>
              <a:defRPr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"/>
              <a:buChar char="■"/>
              <a:defRPr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"/>
              <a:buChar char="●"/>
              <a:defRPr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"/>
              <a:buChar char="○"/>
              <a:defRPr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"/>
              <a:buChar char="■"/>
              <a:defRPr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"/>
              <a:buChar char="●"/>
              <a:defRPr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"/>
              <a:buChar char="○"/>
              <a:defRPr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"/>
              <a:buChar char="■"/>
              <a:defRPr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2.png"/><Relationship Id="rId8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1"/>
          <p:cNvSpPr txBox="1"/>
          <p:nvPr>
            <p:ph type="title"/>
          </p:nvPr>
        </p:nvSpPr>
        <p:spPr>
          <a:xfrm>
            <a:off x="250503" y="801575"/>
            <a:ext cx="86433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Cooking</a:t>
            </a:r>
            <a:endParaRPr/>
          </a:p>
        </p:txBody>
      </p:sp>
      <p:sp>
        <p:nvSpPr>
          <p:cNvPr id="750" name="Google Shape;750;p51"/>
          <p:cNvSpPr txBox="1"/>
          <p:nvPr>
            <p:ph idx="1" type="subTitle"/>
          </p:nvPr>
        </p:nvSpPr>
        <p:spPr>
          <a:xfrm>
            <a:off x="1377400" y="2116150"/>
            <a:ext cx="63894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Presented by: 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Nathan Maynard, John Mitchell,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Calen Jones</a:t>
            </a:r>
            <a:endParaRPr sz="2600"/>
          </a:p>
        </p:txBody>
      </p:sp>
      <p:sp>
        <p:nvSpPr>
          <p:cNvPr id="751" name="Google Shape;751;p51"/>
          <p:cNvSpPr/>
          <p:nvPr/>
        </p:nvSpPr>
        <p:spPr>
          <a:xfrm>
            <a:off x="3846750" y="3800875"/>
            <a:ext cx="1585800" cy="399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Fall 2025</a:t>
            </a:r>
            <a:endParaRPr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0" name="Google Shape;81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401" y="0"/>
            <a:ext cx="763119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5" name="Google Shape;81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275" y="152400"/>
            <a:ext cx="3638550" cy="421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6" name="Google Shape;81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0225" y="152400"/>
            <a:ext cx="3648075" cy="4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" name="Google Shape;82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975" y="729213"/>
            <a:ext cx="3881925" cy="36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2" name="Google Shape;82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7600" y="728026"/>
            <a:ext cx="3887981" cy="368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7" name="Google Shape;82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350" y="359925"/>
            <a:ext cx="2575001" cy="245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4350" y="152400"/>
            <a:ext cx="2574999" cy="24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0650" y="152400"/>
            <a:ext cx="2575001" cy="245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91500" y="2148189"/>
            <a:ext cx="2575001" cy="2450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6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55025" y="1588598"/>
            <a:ext cx="2575001" cy="2446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2" name="Google Shape;832;p6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59350" y="2545215"/>
            <a:ext cx="2575001" cy="2445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52"/>
          <p:cNvSpPr txBox="1"/>
          <p:nvPr>
            <p:ph type="title"/>
          </p:nvPr>
        </p:nvSpPr>
        <p:spPr>
          <a:xfrm>
            <a:off x="250503" y="801575"/>
            <a:ext cx="86433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52"/>
          <p:cNvSpPr txBox="1"/>
          <p:nvPr>
            <p:ph idx="1" type="subTitle"/>
          </p:nvPr>
        </p:nvSpPr>
        <p:spPr>
          <a:xfrm>
            <a:off x="1377400" y="2116150"/>
            <a:ext cx="63894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8" name="Google Shape;75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98" y="337763"/>
            <a:ext cx="4755476" cy="446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9" name="Google Shape;75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375" y="-12"/>
            <a:ext cx="3205875" cy="522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53"/>
          <p:cNvSpPr txBox="1"/>
          <p:nvPr>
            <p:ph type="title"/>
          </p:nvPr>
        </p:nvSpPr>
        <p:spPr>
          <a:xfrm>
            <a:off x="250503" y="801575"/>
            <a:ext cx="86433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53"/>
          <p:cNvSpPr txBox="1"/>
          <p:nvPr>
            <p:ph idx="1" type="subTitle"/>
          </p:nvPr>
        </p:nvSpPr>
        <p:spPr>
          <a:xfrm>
            <a:off x="1377400" y="2116150"/>
            <a:ext cx="63894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6" name="Google Shape;76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1"/>
            <a:ext cx="5278249" cy="265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8100" y="2116175"/>
            <a:ext cx="5115701" cy="31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54"/>
          <p:cNvSpPr txBox="1"/>
          <p:nvPr>
            <p:ph type="title"/>
          </p:nvPr>
        </p:nvSpPr>
        <p:spPr>
          <a:xfrm>
            <a:off x="250503" y="801575"/>
            <a:ext cx="86433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54"/>
          <p:cNvSpPr txBox="1"/>
          <p:nvPr>
            <p:ph idx="1" type="subTitle"/>
          </p:nvPr>
        </p:nvSpPr>
        <p:spPr>
          <a:xfrm>
            <a:off x="1377400" y="2116150"/>
            <a:ext cx="63894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4" name="Google Shape;77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1538288"/>
            <a:ext cx="8572500" cy="206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55"/>
          <p:cNvSpPr txBox="1"/>
          <p:nvPr>
            <p:ph type="title"/>
          </p:nvPr>
        </p:nvSpPr>
        <p:spPr>
          <a:xfrm>
            <a:off x="250503" y="801575"/>
            <a:ext cx="86433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55"/>
          <p:cNvSpPr txBox="1"/>
          <p:nvPr>
            <p:ph idx="1" type="subTitle"/>
          </p:nvPr>
        </p:nvSpPr>
        <p:spPr>
          <a:xfrm>
            <a:off x="1377400" y="2116150"/>
            <a:ext cx="63894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1" name="Google Shape;78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4320" y="-42000"/>
            <a:ext cx="977264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56"/>
          <p:cNvSpPr txBox="1"/>
          <p:nvPr>
            <p:ph type="title"/>
          </p:nvPr>
        </p:nvSpPr>
        <p:spPr>
          <a:xfrm>
            <a:off x="250503" y="801575"/>
            <a:ext cx="86433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56"/>
          <p:cNvSpPr txBox="1"/>
          <p:nvPr>
            <p:ph idx="1" type="subTitle"/>
          </p:nvPr>
        </p:nvSpPr>
        <p:spPr>
          <a:xfrm>
            <a:off x="1377400" y="2116150"/>
            <a:ext cx="63894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8" name="Google Shape;78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650" y="0"/>
            <a:ext cx="587173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3" name="Google Shape;79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1502" y="0"/>
            <a:ext cx="789420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8"/>
          <p:cNvSpPr txBox="1"/>
          <p:nvPr>
            <p:ph type="title"/>
          </p:nvPr>
        </p:nvSpPr>
        <p:spPr>
          <a:xfrm>
            <a:off x="250503" y="801575"/>
            <a:ext cx="86433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58"/>
          <p:cNvSpPr txBox="1"/>
          <p:nvPr>
            <p:ph idx="1" type="subTitle"/>
          </p:nvPr>
        </p:nvSpPr>
        <p:spPr>
          <a:xfrm>
            <a:off x="1377400" y="2116150"/>
            <a:ext cx="63894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0" name="Google Shape;80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316" y="0"/>
            <a:ext cx="699537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5" name="Google Shape;80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7475"/>
            <a:ext cx="9144001" cy="4388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ersonal Family Recipe Book">
  <a:themeElements>
    <a:clrScheme name="Simple Light">
      <a:dk1>
        <a:srgbClr val="303030"/>
      </a:dk1>
      <a:lt1>
        <a:srgbClr val="FFFBF3"/>
      </a:lt1>
      <a:dk2>
        <a:srgbClr val="F3EEE6"/>
      </a:dk2>
      <a:lt2>
        <a:srgbClr val="CA3619"/>
      </a:lt2>
      <a:accent1>
        <a:srgbClr val="F2AB00"/>
      </a:accent1>
      <a:accent2>
        <a:srgbClr val="009E5E"/>
      </a:accent2>
      <a:accent3>
        <a:srgbClr val="0D4659"/>
      </a:accent3>
      <a:accent4>
        <a:srgbClr val="356BB1"/>
      </a:accent4>
      <a:accent5>
        <a:srgbClr val="3B1CB5"/>
      </a:accent5>
      <a:accent6>
        <a:srgbClr val="C2BDF3"/>
      </a:accent6>
      <a:hlink>
        <a:srgbClr val="717C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